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147471503" r:id="rId4"/>
    <p:sldId id="2147471576" r:id="rId5"/>
    <p:sldId id="2147471555" r:id="rId6"/>
    <p:sldId id="2147471554" r:id="rId7"/>
    <p:sldId id="2147471553" r:id="rId8"/>
    <p:sldId id="2147471552" r:id="rId9"/>
    <p:sldId id="2147471551" r:id="rId10"/>
    <p:sldId id="2147471550" r:id="rId11"/>
    <p:sldId id="2147471549" r:id="rId12"/>
    <p:sldId id="259" r:id="rId13"/>
    <p:sldId id="260" r:id="rId14"/>
    <p:sldId id="261" r:id="rId15"/>
    <p:sldId id="2147471502" r:id="rId16"/>
    <p:sldId id="2147471598" r:id="rId17"/>
    <p:sldId id="2147471578" r:id="rId18"/>
    <p:sldId id="2147471577" r:id="rId19"/>
    <p:sldId id="2147471579" r:id="rId20"/>
    <p:sldId id="2147471581" r:id="rId21"/>
    <p:sldId id="2147471583" r:id="rId22"/>
    <p:sldId id="2147471585" r:id="rId23"/>
    <p:sldId id="2147471587" r:id="rId24"/>
    <p:sldId id="2147471589" r:id="rId25"/>
    <p:sldId id="2147471591" r:id="rId26"/>
    <p:sldId id="214747159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D1CBC-3DCD-46E2-8970-3B51F86C823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AF7BE-053B-4DAF-986B-4425C7875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81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cli/azure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9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Metropolis" panose="00000500000000000000" pitchFamily="50" charset="0"/>
                <a:cs typeface="Segoe UI"/>
                <a:hlinkClick r:id="rId3"/>
              </a:rPr>
              <a:t>https://portal.azure.com/</a:t>
            </a:r>
            <a:endParaRPr lang="en-US"/>
          </a:p>
          <a:p>
            <a:endParaRPr lang="en-US" sz="850">
              <a:cs typeface="Segoe UI"/>
            </a:endParaRPr>
          </a:p>
          <a:p>
            <a:r>
              <a:rPr lang="en-US" sz="850">
                <a:latin typeface="Metropolis" panose="00000500000000000000" pitchFamily="50" charset="0"/>
                <a:cs typeface="Segoe UI"/>
                <a:hlinkClick r:id="rId4"/>
              </a:rPr>
              <a:t>https://learn.microsoft.com/en-us/cli/azure/</a:t>
            </a:r>
          </a:p>
          <a:p>
            <a:endParaRPr lang="en-US" sz="85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Metropolis" panose="00000500000000000000" pitchFamily="50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5/3/2023 12:39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06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52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Speaker: Adib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28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3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Speaker: Asir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E1647-9063-4B1A-ACBF-2D93C407F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88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54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Azure Spring Apps is a fully managed service for Spring Boot Apps that lets you focus on building and running the apps that run your business without the hassle of managing infrastructure. </a:t>
            </a:r>
            <a:r>
              <a:rPr lang="en-US">
                <a:effectLst/>
                <a:latin typeface="Calibri"/>
                <a:ea typeface="Times New Roman" panose="02020603050405020304" pitchFamily="18" charset="0"/>
                <a:cs typeface="Calibri"/>
              </a:rPr>
              <a:t>​</a:t>
            </a:r>
            <a:endParaRPr lang="en-US">
              <a:solidFill>
                <a:schemeClr val="tx1"/>
              </a:solidFill>
              <a:effectLst/>
              <a:latin typeface="Calibri"/>
              <a:ea typeface="Times New Roman" panose="02020603050405020304" pitchFamily="18" charset="0"/>
              <a:cs typeface="Calibri"/>
            </a:endParaRPr>
          </a:p>
          <a:p>
            <a:pPr marL="285750" marR="0" lvl="0" indent="-28575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You can simply deploy your JARs or code and Azure Spring Apps will automatically wire your apps with the Spring service runtime. </a:t>
            </a:r>
          </a:p>
          <a:p>
            <a:pPr marL="285750" marR="0" lvl="0" indent="-28575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Once deployed, you can easily monitor application performance, fix errors, and rapidly improve applications.</a:t>
            </a:r>
            <a:r>
              <a:rPr lang="en-US">
                <a:effectLst/>
                <a:latin typeface="Calibri"/>
                <a:ea typeface="Times New Roman" panose="02020603050405020304" pitchFamily="18" charset="0"/>
                <a:cs typeface="Calibri"/>
              </a:rPr>
              <a:t>​</a:t>
            </a:r>
            <a:r>
              <a:rPr lang="en-US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</a:t>
            </a:r>
            <a:r>
              <a:rPr lang="en-US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It is integrated into the Azure ecosystem and is enterprise ready</a:t>
            </a:r>
            <a:r>
              <a:rPr lang="en-US">
                <a:effectLst/>
                <a:latin typeface="Calibri"/>
                <a:ea typeface="Times New Roman" panose="02020603050405020304" pitchFamily="18" charset="0"/>
                <a:cs typeface="Calibri"/>
              </a:rPr>
              <a:t>​.</a:t>
            </a:r>
          </a:p>
          <a:p>
            <a:pPr marL="285750" marR="0" lvl="0" indent="-28575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effectLst/>
                <a:latin typeface="Calibri"/>
                <a:ea typeface="Calibri" panose="020F0502020204030204" pitchFamily="34" charset="0"/>
                <a:cs typeface="Calibri"/>
              </a:rPr>
              <a:t>The service is jointly developed, operated, and supported by Microsoft and VMware.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6FD8D5-A4B9-43F1-8F3A-F2580DFFE4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037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Azure Spring Apps is built on Kubernetes.</a:t>
            </a:r>
          </a:p>
          <a:p>
            <a:endParaRPr lang="en-US" b="0"/>
          </a:p>
          <a:p>
            <a:r>
              <a:rPr lang="en-US" b="0"/>
              <a:t>The exciting part is, you get the power of Kubernetes, but </a:t>
            </a:r>
            <a:r>
              <a:rPr lang="en-US"/>
              <a:t>you </a:t>
            </a:r>
            <a:r>
              <a:rPr lang="en-US" b="0"/>
              <a:t>don’t have to really worry about learning or managing it.</a:t>
            </a:r>
            <a:endParaRPr lang="en-US" b="0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BC0F6C-DD91-4055-AB03-B915A2D0A9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840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10412"/>
          </a:xfrm>
        </p:spPr>
        <p:txBody>
          <a:bodyPr/>
          <a:lstStyle/>
          <a:p>
            <a:r>
              <a:rPr lang="en-US" sz="900"/>
              <a:t>A few more details …</a:t>
            </a:r>
            <a:endParaRPr lang="en-US" sz="9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The big rectangle is Azure Spring Apps, built on K8S.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Each service instance has two dedicated Kubernetes clusters. They are managed by Azure Spring Apps and </a:t>
            </a:r>
            <a:r>
              <a:rPr lang="en-US" sz="900">
                <a:highlight>
                  <a:srgbClr val="FFFF00"/>
                </a:highlight>
                <a:cs typeface="Calibri"/>
              </a:rPr>
              <a:t>abstracted away </a:t>
            </a:r>
            <a:r>
              <a:rPr lang="en-US" sz="900">
                <a:cs typeface="Calibri"/>
              </a:rPr>
              <a:t>from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Service runtime with managed Spring Apps components, app lifecycle, log streaming, and many more service runtime components are managed in the right side of the Kubernetes cluster.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are running in the left cluster of the diagram.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can interact with any Azure service or external service or on-premises system.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Logs, metrics, and alerts are available through Azure Monitor. You can monitor end-to-end, using any tools and platform of your choice.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 can secure your apps using Azure Active Directory.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Automate end-to-end, using your favorite tools and platforms.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You can continue to use the development tools you are familiar with – IntelliJ, VS Code, Maven, Gradle. You can deploy using tools like IntelliJ and Maven.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Net-net – it is an easy way to get started, focus on your biz objectives, and everything else is taken care of for you in the cloud.</a:t>
            </a:r>
          </a:p>
          <a:p>
            <a:r>
              <a:rPr lang="en-US" sz="900"/>
              <a:t>&lt;CLICK&gt;</a:t>
            </a:r>
          </a:p>
          <a:p>
            <a:r>
              <a:rPr lang="en-US" sz="900"/>
              <a:t>Do you have to manage anything here?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No, you do not … Azure Spring Apps has absorbed all the complexities with infrastructure, hosting microservice apps, app lifecycle, managing microservices, blue green deployments, pushing logs, and metrics.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All supported by Microsoft and VMware.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2C263-4D01-41B0-BB51-860DB1A32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906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97460"/>
          </a:xfrm>
        </p:spPr>
        <p:txBody>
          <a:bodyPr/>
          <a:lstStyle/>
          <a:p>
            <a:r>
              <a:rPr lang="en-US" sz="900"/>
              <a:t>A few more details …</a:t>
            </a:r>
            <a:endParaRPr lang="en-US" sz="9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The big rectangle is Azure Spring Apps, built on K8S.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Each service instance has two dedicated Kubernetes clusters. They are managed by Azure Spring Apps and removed from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Service runtime with managed Spring Apps components, app lifecycle, log streaming, and many more service runtime components are managed in the right side of the Kubernetes cluster.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are running in the left cluster of the diagram.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can interact with any Azure service or external service or on-premises system.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Logs, metrics, and alerts are available through Azure Monitor. You can monitor end-to-end, using any tools and platform of your choice.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 can secure your apps using Azure Active Directory.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Automate end-to-end, using your favorite tools and platforms.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You can continue to use the development tools you are familiar with – IntelliJ, VS Code, Maven, Gradle. You can deploy using tools like IntelliJ and Maven.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Net-ne – it is an easy way to get started, focus on your biz objectives, and everything else is taken care of for you in the cloud.</a:t>
            </a:r>
          </a:p>
          <a:p>
            <a:r>
              <a:rPr lang="en-US" sz="900"/>
              <a:t>&lt;CLICK&gt;</a:t>
            </a:r>
          </a:p>
          <a:p>
            <a:r>
              <a:rPr lang="en-US" sz="900"/>
              <a:t>Do you have to manage anything here?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No, you do not … Azure Spring Apps has absorbed all the complexities with infrastructure, hosting microservice apps, app lifecycle, managing microservices, blue green deployments, pushing logs, and metrics.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All supported by Microsoft and VMware.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2C263-4D01-41B0-BB51-860DB1A32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68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E1647-9063-4B1A-ACBF-2D93C407F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574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139151"/>
          </a:xfrm>
        </p:spPr>
        <p:txBody>
          <a:bodyPr/>
          <a:lstStyle/>
          <a:p>
            <a:r>
              <a:rPr lang="en-US" sz="900"/>
              <a:t>A few more details …</a:t>
            </a:r>
            <a:endParaRPr lang="en-US" sz="9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The big rectangle is Azure Spring Apps, built on K8S.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Each service instance has two dedicated Kubernetes clusters. They are managed by Azure Spring Apps and removed from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Service runtime with managed Spring Apps components, app lifecycle, log streaming, and many more service runtime components are managed in the right side of the Kubernetes cluster.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are running in the left cluster of the diagram.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can interact with any Azure service or external service or on-premises system.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Logs, metrics, and alerts are available through Azure Monitor. You can monitor end-to-end, using any tools and platform of your choice.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 can secure your apps using Azure Active Directory.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Automate end-to-end, using your favorite tools and platforms.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You can continue to use the development tools you are familiar with – IntelliJ, VS Code, Maven, Gradle. You can deploy using tools like IntelliJ and Maven.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Net-net – it is an easy way to get started, focus on your biz objectives, and everything else is taken care of for you in the cloud.</a:t>
            </a:r>
          </a:p>
          <a:p>
            <a:r>
              <a:rPr lang="en-US" sz="900"/>
              <a:t>&lt;CLICK&gt;</a:t>
            </a:r>
          </a:p>
          <a:p>
            <a:r>
              <a:rPr lang="en-US" sz="900"/>
              <a:t>Do you have to manage anything here?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No, you do not … Azure Spring Apps has absorbed all the complexities with infrastructure, hosting microservice apps, app lifecycle, managing microservices, blue green deployments, pushing logs, and metrics.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All supported by Microsoft and VMware.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2C263-4D01-41B0-BB51-860DB1A32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169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81558"/>
          </a:xfrm>
        </p:spPr>
        <p:txBody>
          <a:bodyPr/>
          <a:lstStyle/>
          <a:p>
            <a:r>
              <a:rPr lang="en-US" sz="900"/>
              <a:t>A few more details …</a:t>
            </a:r>
            <a:endParaRPr lang="en-US" sz="9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The big rectangle is Azure Spring Apps, built on K8S.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Each service instance has two dedicated Kubernetes clusters. They are managed by Azure Spring Apps and removed from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Service runtime with managed Spring Apps components, app lifecycle, log streaming, and many more service runtime components are managed in the right side of the Kubernetes cluster.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are running in the left cluster of the diagram.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can interact with any Azure service or external service or on-premises system.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Logs, metrics, and alerts are available through Azure Monitor. You can monitor end-to-end, using any tools and platform of your choice.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 can secure your apps using Azure Active Directory.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Automate end-to-end, using your favorite tools and platforms.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You can continue to use the development tools you are familiar with – IntelliJ, VS Code, Maven, Gradle. You can deploy using tools like IntelliJ and Maven.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Net-net – t is an easy way to get started, focus on your biz objectives, and everything else is taken care of for you in the cloud.</a:t>
            </a:r>
          </a:p>
          <a:p>
            <a:r>
              <a:rPr lang="en-US" sz="900"/>
              <a:t>&lt;CLICK&gt;</a:t>
            </a:r>
          </a:p>
          <a:p>
            <a:r>
              <a:rPr lang="en-US" sz="900"/>
              <a:t>Do you have to manage anything here?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No, you do not … Azure Spring Apps has absorbed all the complexities with infrastructure, hosting microservice apps, app lifecycle, managing microservices, blue green deployments, pushing logs, and metrics.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All supported by Microsoft and VMware.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2C263-4D01-41B0-BB51-860DB1A32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19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362089"/>
          </a:xfrm>
        </p:spPr>
        <p:txBody>
          <a:bodyPr/>
          <a:lstStyle/>
          <a:p>
            <a:r>
              <a:rPr lang="en-US" sz="900"/>
              <a:t>A few more details …</a:t>
            </a:r>
            <a:endParaRPr lang="en-US" sz="9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The big rectangle is Azure Spring Apps, built on K8S.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Each service instance has two dedicated Kubernetes clusters. They are managed by Azure Spring Apps and removed from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Service runtime with managed Spring Apps components, app lifecycle, log streaming, and many more service runtime components are managed in the right side of the Kubernetes cluster.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are running in the left cluster of the diagram.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can interact with any Azure service or external service or on-premises system.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Logs, metrics, and alerts are available through Azure Monitor. You can monitor end-to-end, using any tools and platform of your choice.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 can secure your apps using Azure Active Directory.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Automate end-to-end, using your favorite tools and platforms.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You can continue to use the development tools you are familiar with – IntelliJ, VS Code, Maven, Gradle. You can deploy using tools like IntelliJ and Maven.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Net-net – it is an easy way to get started, focus on your biz objectives, and everything else is taken care of for you in the cloud.</a:t>
            </a:r>
          </a:p>
          <a:p>
            <a:r>
              <a:rPr lang="en-US" sz="900"/>
              <a:t>&lt;CLICK&gt;</a:t>
            </a:r>
          </a:p>
          <a:p>
            <a:r>
              <a:rPr lang="en-US" sz="900"/>
              <a:t>Do you have to manage anything here?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No, you do not … Azure Spring Apps has absorbed all the complexities with infrastructure, hosting microservice apps, app lifecycle, managing microservices, blue green deployments, pushing logs, and metrics.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All supported by Microsoft and VMware.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2C263-4D01-41B0-BB51-860DB1A32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624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139151"/>
          </a:xfrm>
        </p:spPr>
        <p:txBody>
          <a:bodyPr/>
          <a:lstStyle/>
          <a:p>
            <a:r>
              <a:rPr lang="en-US" sz="900"/>
              <a:t>A few more details …</a:t>
            </a:r>
            <a:endParaRPr lang="en-US" sz="9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The big rectangle is Azure Spring Apps, built on K8S.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Each service instance has two dedicated Kubernetes clusters. They are managed by Azure Spring Apps and removed from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Service runtime with managed Spring Apps components, app lifecycle, log streaming, and many more service runtime components are managed in the right side of the Kubernetes cluster.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are running in the left cluster of the diagram.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can interact with any Azure service or external service or on-premises system.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Logs, metrics, and alerts are available through Azure Monitor. You can monitor end-to-end, using any tools and platform of your choice.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 can secure your apps using Azure Active Directory.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Automate end-to-end, using your favorite tools and platforms.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You can continue to use the development tools you are familiar with – IntelliJ, VS Code, Maven, Gradle. You can deploy using tools like IntelliJ and Maven.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Net-net – it is an easy way to get started, focus on your biz objectives, and everything else is taken care of for you in the cloud.</a:t>
            </a:r>
          </a:p>
          <a:p>
            <a:r>
              <a:rPr lang="en-US" sz="900"/>
              <a:t>&lt;CLICK&gt;</a:t>
            </a:r>
          </a:p>
          <a:p>
            <a:r>
              <a:rPr lang="en-US" sz="900"/>
              <a:t>Do you have to manage anything here?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No, you do not … Azure Spring Apps has absorbed all the complexities with infrastructure, hosting microservice apps, app lifecycle, managing microservices, blue green deployments, pushing logs, and metrics.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All supported by Microsoft and VMware.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2C263-4D01-41B0-BB51-860DB1A32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955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224918"/>
          </a:xfrm>
        </p:spPr>
        <p:txBody>
          <a:bodyPr/>
          <a:lstStyle/>
          <a:p>
            <a:r>
              <a:rPr lang="en-US" sz="900"/>
              <a:t>A few more details …</a:t>
            </a:r>
            <a:endParaRPr lang="en-US" sz="9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The big rectangle is Azure Spring Apps, built on K8S.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Each service instance has two dedicated Kubernetes clusters. They are managed by Azure Spring Apps and removed from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Service runtime with managed Spring Apps components, app lifecycle, log streaming, and many more service runtime components are managed in the right side of the Kubernetes cluster.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are running in the left cluster of the diagram.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Your apps can interact with any Azure service or external service or on-premises system.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Logs, metrics, and alerts are available through Azure Monitor. You can monitor end-to-end, using any tools and platform of your choice.</a:t>
            </a:r>
            <a:endParaRPr lang="en-US" sz="9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You can secure your apps using Azure Active Directory.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cs typeface="Calibri"/>
              </a:rPr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Automate end-to-end, using your favorite tools and platforms.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cs typeface="Calibri"/>
              </a:rPr>
              <a:t>You can continue to use the development tools you are familiar with – IntelliJ, VS Code, Maven, Gradle. You can deploy using tools like IntelliJ and Maven.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Net-net – it is an easy way to get started, focus on your biz objectives, and everything else is taken care of for you in the cloud.</a:t>
            </a:r>
          </a:p>
          <a:p>
            <a:r>
              <a:rPr lang="en-US" sz="900"/>
              <a:t>&lt;CLICK&gt;</a:t>
            </a:r>
          </a:p>
          <a:p>
            <a:r>
              <a:rPr lang="en-US" sz="900"/>
              <a:t>Do you have to manage anything here?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No, you do not … Azure Spring Apps has absorbed all the complexities with infrastructure, hosting microservice apps, app lifecycle, managing microservices, blue green deployments, pushing logs, and metrics.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All supported by Microsoft and VMware.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2C263-4D01-41B0-BB51-860DB1A32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20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Three simple steps to get started! Just 3!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Azure Spring Apps is as simple to spin up as it is powerful, and it follows three simple steps:</a:t>
            </a:r>
            <a:endParaRPr lang="en-US"/>
          </a:p>
          <a:p>
            <a:endParaRPr lang="en-US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>
                <a:cs typeface="Calibri"/>
              </a:rPr>
              <a:t>First, create a service instance.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cs typeface="Calibri"/>
              </a:rPr>
              <a:t>Next, create an app within the service.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cs typeface="Calibri"/>
              </a:rPr>
              <a:t>And finally, deploy the application binaries or source to Azure Spring Apps.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Azure does the hard work. All you have to do is point it in the right direction.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It really is that simple! </a:t>
            </a:r>
            <a:endParaRPr lang="en-US"/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68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OPTIONAL</a:t>
            </a:r>
          </a:p>
          <a:p>
            <a:r>
              <a:rPr lang="en-US"/>
              <a:t>Speaker: Anish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35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 panose="00000500000000000000" pitchFamily="50" charset="0"/>
                <a:cs typeface="Segoe UI" panose="020B0502040204020203" pitchFamily="34" charset="0"/>
              </a:rPr>
              <a:t>When you create an Azure account, you provide contact information and billing details, like a credit card. You can use the same Azure account for multiple subscriptions. Each subscription is associated with only one Azure account.</a:t>
            </a:r>
          </a:p>
          <a:p>
            <a:endParaRPr lang="en-US">
              <a:latin typeface="Metropolis" panose="00000500000000000000" pitchFamily="50" charset="0"/>
              <a:cs typeface="Segoe UI" panose="020B0502040204020203" pitchFamily="34" charset="0"/>
            </a:endParaRPr>
          </a:p>
          <a:p>
            <a:r>
              <a:rPr lang="en-US">
                <a:latin typeface="Metropolis" panose="00000500000000000000" pitchFamily="50" charset="0"/>
                <a:cs typeface="Segoe UI" panose="020B0502040204020203" pitchFamily="34" charset="0"/>
              </a:rPr>
              <a:t>Click on the link. There are services that are free for the first 12 months. You also get a $200 credit for the first 30 days in addition to the free services.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Metropolis" panose="00000500000000000000" pitchFamily="50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12:39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1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81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0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Datacenters are located in regions.  </a:t>
            </a:r>
          </a:p>
          <a:p>
            <a:r>
              <a:rPr lang="en-US">
                <a:latin typeface="Calibri"/>
                <a:cs typeface="Calibri"/>
              </a:rPr>
              <a:t>A region is what you choose when you create a resource.</a:t>
            </a:r>
          </a:p>
          <a:p>
            <a:r>
              <a:rPr lang="en-US">
                <a:latin typeface="Calibri"/>
                <a:cs typeface="Calibri"/>
              </a:rPr>
              <a:t>There are multiple datacenters in a region (availability zones).</a:t>
            </a:r>
          </a:p>
          <a:p>
            <a:endParaRPr lang="en-US" sz="850">
              <a:latin typeface="Metropolis" panose="00000500000000000000" pitchFamily="50" charset="0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Metropolis" panose="00000500000000000000" pitchFamily="50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12:39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14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Availability zones are unique physical locations within a region.</a:t>
            </a:r>
          </a:p>
          <a:p>
            <a:r>
              <a:rPr lang="en-US">
                <a:latin typeface="Calibri"/>
                <a:cs typeface="Calibri"/>
              </a:rPr>
              <a:t>They contain their own power source, cooling capabilities, and networking.</a:t>
            </a:r>
          </a:p>
          <a:p>
            <a:r>
              <a:rPr lang="en-US">
                <a:latin typeface="Calibri"/>
                <a:cs typeface="Calibri"/>
              </a:rPr>
              <a:t>There are some services that automatically replicate data across all the zones in the region.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Metropolis" panose="00000500000000000000" pitchFamily="50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12:39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96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 panose="00000500000000000000" pitchFamily="50" charset="0"/>
                <a:cs typeface="Segoe UI"/>
              </a:rPr>
              <a:t>Typically, you want all the resources for a solution to be in the same region to minimize latency between different components of your application.</a:t>
            </a:r>
          </a:p>
          <a:p>
            <a:r>
              <a:rPr lang="en-US">
                <a:latin typeface="Metropolis" panose="00000500000000000000" pitchFamily="50" charset="0"/>
                <a:cs typeface="Segoe UI"/>
              </a:rPr>
              <a:t>This means if your solution consists of an Azure App Service, a database, and Azure Blob storage, all these resources should be created in the same Azure region.</a:t>
            </a:r>
          </a:p>
          <a:p>
            <a:endParaRPr lang="en-US">
              <a:latin typeface="Metropolis" panose="00000500000000000000" pitchFamily="50" charset="0"/>
              <a:cs typeface="Segoe UI"/>
            </a:endParaRPr>
          </a:p>
          <a:p>
            <a:r>
              <a:rPr lang="en-US">
                <a:latin typeface="Metropolis" panose="00000500000000000000" pitchFamily="50" charset="0"/>
                <a:cs typeface="Segoe UI"/>
              </a:rPr>
              <a:t>If you need to support users in different areas of the world, you may choose to deploy your code and data to multiple regions.</a:t>
            </a:r>
          </a:p>
          <a:p>
            <a:endParaRPr lang="en-US">
              <a:latin typeface="Metropolis" panose="00000500000000000000" pitchFamily="50" charset="0"/>
              <a:cs typeface="Segoe UI"/>
            </a:endParaRPr>
          </a:p>
          <a:p>
            <a:r>
              <a:rPr lang="en-US">
                <a:latin typeface="Metropolis" panose="00000500000000000000" pitchFamily="50" charset="0"/>
                <a:cs typeface="Segoe UI"/>
              </a:rPr>
              <a:t>Availability of your application. If it's mission critical, you may choose to deploy your code and data to multiple regions. </a:t>
            </a:r>
            <a:r>
              <a:rPr lang="en-US" err="1">
                <a:latin typeface="Metropolis" panose="00000500000000000000" pitchFamily="50" charset="0"/>
                <a:cs typeface="Segoe UI"/>
              </a:rPr>
              <a:t>Acitve</a:t>
            </a:r>
            <a:r>
              <a:rPr lang="en-US">
                <a:latin typeface="Metropolis" panose="00000500000000000000" pitchFamily="50" charset="0"/>
                <a:cs typeface="Segoe UI"/>
              </a:rPr>
              <a:t>-Active and Active-Passive failover.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Metropolis" panose="00000500000000000000" pitchFamily="50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12:39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3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94BC-8822-A257-795C-63B32D292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F4260-644A-D8F1-5AF1-A9C612865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4A02D-3009-2E6D-ADEE-E167D090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00841-8FB8-219F-96B5-50966AE6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0963-0125-624C-2B06-37B364F1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6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9BF2-217F-3D76-450A-0CD3E410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0BDDF-FFA5-3F6D-A32D-CE20C6BD2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B1EA-263C-BA93-5769-160BFD93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430AA-F6D2-49A3-1148-79DC070E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11FEC-2584-B184-9E5C-2CA7FEE6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39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FD5B0-D1D3-19BE-25EB-DC023A78A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E1FD7-9F22-95E7-0235-D70B6A693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C994D-F1A7-24BF-A984-B6CFA2A57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FFCD2-7C7B-0D4D-D415-53AE94B4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001C4-3270-834B-B90B-315E5184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483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ackground Angle">
            <a:extLst>
              <a:ext uri="{FF2B5EF4-FFF2-40B4-BE49-F238E27FC236}">
                <a16:creationId xmlns:a16="http://schemas.microsoft.com/office/drawing/2014/main" id="{171DC68C-DE2A-9D15-7A0C-F5B235D223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786" y="0"/>
            <a:ext cx="10483215" cy="6858000"/>
          </a:xfrm>
          <a:custGeom>
            <a:avLst/>
            <a:gdLst>
              <a:gd name="connsiteX0" fmla="*/ 7293278 w 10480485"/>
              <a:gd name="connsiteY0" fmla="*/ 0 h 6858000"/>
              <a:gd name="connsiteX1" fmla="*/ 10480485 w 10480485"/>
              <a:gd name="connsiteY1" fmla="*/ 0 h 6858000"/>
              <a:gd name="connsiteX2" fmla="*/ 10480485 w 10480485"/>
              <a:gd name="connsiteY2" fmla="*/ 5325248 h 6858000"/>
              <a:gd name="connsiteX3" fmla="*/ 8943147 w 10480485"/>
              <a:gd name="connsiteY3" fmla="*/ 6858000 h 6858000"/>
              <a:gd name="connsiteX4" fmla="*/ 0 w 10480485"/>
              <a:gd name="connsiteY4" fmla="*/ 6858000 h 6858000"/>
              <a:gd name="connsiteX5" fmla="*/ 1 w 10480485"/>
              <a:gd name="connsiteY5" fmla="*/ 6857999 h 6858000"/>
              <a:gd name="connsiteX6" fmla="*/ 414758 w 10480485"/>
              <a:gd name="connsiteY6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0485" h="6858000">
                <a:moveTo>
                  <a:pt x="7293278" y="0"/>
                </a:moveTo>
                <a:lnTo>
                  <a:pt x="10480485" y="0"/>
                </a:lnTo>
                <a:lnTo>
                  <a:pt x="10480485" y="5325248"/>
                </a:lnTo>
                <a:lnTo>
                  <a:pt x="894314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414758" y="6857999"/>
                </a:lnTo>
                <a:close/>
              </a:path>
            </a:pathLst>
          </a:custGeom>
          <a:gradFill>
            <a:gsLst>
              <a:gs pos="0">
                <a:srgbClr val="7FC8EC"/>
              </a:gs>
              <a:gs pos="23000">
                <a:srgbClr val="7FC8EC"/>
              </a:gs>
              <a:gs pos="79000">
                <a:srgbClr val="FFFFFF"/>
              </a:gs>
              <a:gs pos="100000">
                <a:srgbClr val="FFFFFF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>
              <a:latin typeface="Metropolis" pitchFamily="2" charset="77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1C2FED5-9ADA-C22F-0820-E19EA833B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700000">
            <a:off x="4444834" y="-2830746"/>
            <a:ext cx="2817468" cy="12519703"/>
          </a:xfrm>
          <a:custGeom>
            <a:avLst/>
            <a:gdLst>
              <a:gd name="connsiteX0" fmla="*/ 14509 w 2817468"/>
              <a:gd name="connsiteY0" fmla="*/ 2802959 h 12516443"/>
              <a:gd name="connsiteX1" fmla="*/ 2817468 w 2817468"/>
              <a:gd name="connsiteY1" fmla="*/ 0 h 12516443"/>
              <a:gd name="connsiteX2" fmla="*/ 2802958 w 2817468"/>
              <a:gd name="connsiteY2" fmla="*/ 9713484 h 12516443"/>
              <a:gd name="connsiteX3" fmla="*/ 0 w 2817468"/>
              <a:gd name="connsiteY3" fmla="*/ 12516443 h 1251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7468" h="12516443">
                <a:moveTo>
                  <a:pt x="14509" y="2802959"/>
                </a:moveTo>
                <a:lnTo>
                  <a:pt x="2817468" y="0"/>
                </a:lnTo>
                <a:lnTo>
                  <a:pt x="2802958" y="9713484"/>
                </a:lnTo>
                <a:lnTo>
                  <a:pt x="0" y="12516443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1">
                  <a:alpha val="32000"/>
                </a:schemeClr>
              </a:gs>
            </a:gsLst>
            <a:lin ang="15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E42B781-A8D5-720A-D210-FDF2B0F65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2700000">
            <a:off x="10171910" y="3230128"/>
            <a:ext cx="1732919" cy="4975778"/>
          </a:xfrm>
          <a:custGeom>
            <a:avLst/>
            <a:gdLst>
              <a:gd name="connsiteX0" fmla="*/ 7431 w 1732919"/>
              <a:gd name="connsiteY0" fmla="*/ 0 h 4974482"/>
              <a:gd name="connsiteX1" fmla="*/ 1732919 w 1732919"/>
              <a:gd name="connsiteY1" fmla="*/ 1725488 h 4974482"/>
              <a:gd name="connsiteX2" fmla="*/ 1730651 w 1732919"/>
              <a:gd name="connsiteY2" fmla="*/ 3243832 h 4974482"/>
              <a:gd name="connsiteX3" fmla="*/ 0 w 1732919"/>
              <a:gd name="connsiteY3" fmla="*/ 4974482 h 497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919" h="4974482">
                <a:moveTo>
                  <a:pt x="7431" y="0"/>
                </a:moveTo>
                <a:lnTo>
                  <a:pt x="1732919" y="1725488"/>
                </a:lnTo>
                <a:lnTo>
                  <a:pt x="1730651" y="3243832"/>
                </a:lnTo>
                <a:lnTo>
                  <a:pt x="0" y="4974482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1">
                  <a:alpha val="67000"/>
                </a:schemeClr>
              </a:gs>
            </a:gsLst>
            <a:lin ang="15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    </a:t>
            </a:r>
          </a:p>
        </p:txBody>
      </p:sp>
      <p:grpSp>
        <p:nvGrpSpPr>
          <p:cNvPr id="20" name="VMW &amp; MS Logo">
            <a:extLst>
              <a:ext uri="{FF2B5EF4-FFF2-40B4-BE49-F238E27FC236}">
                <a16:creationId xmlns:a16="http://schemas.microsoft.com/office/drawing/2014/main" id="{D53DD9BA-1012-0DDD-FCF0-088E774733D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7318" y="6019998"/>
            <a:ext cx="3104357" cy="585327"/>
            <a:chOff x="1656775" y="2452350"/>
            <a:chExt cx="4292625" cy="809375"/>
          </a:xfrm>
        </p:grpSpPr>
        <p:sp>
          <p:nvSpPr>
            <p:cNvPr id="21" name="Google Shape;62;p14">
              <a:extLst>
                <a:ext uri="{FF2B5EF4-FFF2-40B4-BE49-F238E27FC236}">
                  <a16:creationId xmlns:a16="http://schemas.microsoft.com/office/drawing/2014/main" id="{E2BB4CD5-5FFA-BC92-2726-4B3023538D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48850" y="2696750"/>
              <a:ext cx="1500550" cy="298700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22" name="Google Shape;63;p14">
              <a:extLst>
                <a:ext uri="{FF2B5EF4-FFF2-40B4-BE49-F238E27FC236}">
                  <a16:creationId xmlns:a16="http://schemas.microsoft.com/office/drawing/2014/main" id="{6A6E86F9-42B0-BF6D-7BF5-1603312C93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28975" y="2729325"/>
              <a:ext cx="368925" cy="257875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23" name="Google Shape;64;p14">
              <a:extLst>
                <a:ext uri="{FF2B5EF4-FFF2-40B4-BE49-F238E27FC236}">
                  <a16:creationId xmlns:a16="http://schemas.microsoft.com/office/drawing/2014/main" id="{304BB6DC-D64A-340C-72C3-9F6C2D6874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64150" y="2728875"/>
              <a:ext cx="143900" cy="258975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24" name="Google Shape;65;p14">
              <a:extLst>
                <a:ext uri="{FF2B5EF4-FFF2-40B4-BE49-F238E27FC236}">
                  <a16:creationId xmlns:a16="http://schemas.microsoft.com/office/drawing/2014/main" id="{F4AD9931-6C79-9788-DE16-FD03A2D7A0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04900" y="2728675"/>
              <a:ext cx="233300" cy="260575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id="{8B5D3705-A56E-E4F9-5BC7-7711390F7C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8525" y="2729175"/>
              <a:ext cx="221050" cy="26030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26" name="Google Shape;67;p14">
              <a:extLst>
                <a:ext uri="{FF2B5EF4-FFF2-40B4-BE49-F238E27FC236}">
                  <a16:creationId xmlns:a16="http://schemas.microsoft.com/office/drawing/2014/main" id="{748C6107-552B-49FA-CE3C-5848F3DA34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6775" y="2723925"/>
              <a:ext cx="655950" cy="265725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27" name="Google Shape;68;p14">
              <a:extLst>
                <a:ext uri="{FF2B5EF4-FFF2-40B4-BE49-F238E27FC236}">
                  <a16:creationId xmlns:a16="http://schemas.microsoft.com/office/drawing/2014/main" id="{A0F964BF-ECA8-274F-C105-FB5B3FA787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41075" y="272912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28" name="Google Shape;69;p14">
              <a:extLst>
                <a:ext uri="{FF2B5EF4-FFF2-40B4-BE49-F238E27FC236}">
                  <a16:creationId xmlns:a16="http://schemas.microsoft.com/office/drawing/2014/main" id="{750DFA04-695F-3B9A-701B-58EA5937EC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0025" y="2744250"/>
              <a:ext cx="25675" cy="3062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29" name="Google Shape;70;p14">
              <a:extLst>
                <a:ext uri="{FF2B5EF4-FFF2-40B4-BE49-F238E27FC236}">
                  <a16:creationId xmlns:a16="http://schemas.microsoft.com/office/drawing/2014/main" id="{7B876DC9-830C-E955-0FAD-DCAEFD867A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06925" y="2452350"/>
              <a:ext cx="18075" cy="80937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30" name="Google Shape;71;p14">
              <a:extLst>
                <a:ext uri="{FF2B5EF4-FFF2-40B4-BE49-F238E27FC236}">
                  <a16:creationId xmlns:a16="http://schemas.microsoft.com/office/drawing/2014/main" id="{BB905430-682E-E0E8-117D-F1D28D4314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78350" y="2635675"/>
              <a:ext cx="203875" cy="203650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31" name="Google Shape;72;p14">
              <a:extLst>
                <a:ext uri="{FF2B5EF4-FFF2-40B4-BE49-F238E27FC236}">
                  <a16:creationId xmlns:a16="http://schemas.microsoft.com/office/drawing/2014/main" id="{E8643A3F-2B10-1218-7031-5B1E2E88EE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16100" y="2635675"/>
              <a:ext cx="203650" cy="203650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32" name="Google Shape;73;p14">
              <a:extLst>
                <a:ext uri="{FF2B5EF4-FFF2-40B4-BE49-F238E27FC236}">
                  <a16:creationId xmlns:a16="http://schemas.microsoft.com/office/drawing/2014/main" id="{6428260C-E2A4-7F84-6F8F-961CB77458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78350" y="2873425"/>
              <a:ext cx="203875" cy="203650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  <p:sp>
          <p:nvSpPr>
            <p:cNvPr id="33" name="Google Shape;74;p14">
              <a:extLst>
                <a:ext uri="{FF2B5EF4-FFF2-40B4-BE49-F238E27FC236}">
                  <a16:creationId xmlns:a16="http://schemas.microsoft.com/office/drawing/2014/main" id="{CB4DE255-D2B3-B18C-6C1E-F5CACC3ABD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16100" y="2873425"/>
              <a:ext cx="203650" cy="203650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804">
                <a:defRPr/>
              </a:pPr>
              <a:endParaRPr sz="1799">
                <a:latin typeface="Metropolis" pitchFamily="2" charset="77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F884A0A0-6C19-E939-44A7-B854D20D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rcRect/>
          <a:stretch/>
        </p:blipFill>
        <p:spPr>
          <a:xfrm>
            <a:off x="4882225" y="3604520"/>
            <a:ext cx="8414292" cy="4206839"/>
          </a:xfrm>
          <a:custGeom>
            <a:avLst/>
            <a:gdLst>
              <a:gd name="connsiteX0" fmla="*/ 0 w 8412101"/>
              <a:gd name="connsiteY0" fmla="*/ 0 h 4206839"/>
              <a:gd name="connsiteX1" fmla="*/ 8412101 w 8412101"/>
              <a:gd name="connsiteY1" fmla="*/ 0 h 4206839"/>
              <a:gd name="connsiteX2" fmla="*/ 8412101 w 8412101"/>
              <a:gd name="connsiteY2" fmla="*/ 4206839 h 4206839"/>
              <a:gd name="connsiteX3" fmla="*/ 7349792 w 8412101"/>
              <a:gd name="connsiteY3" fmla="*/ 4206839 h 4206839"/>
              <a:gd name="connsiteX4" fmla="*/ 7349792 w 8412101"/>
              <a:gd name="connsiteY4" fmla="*/ 3253481 h 4206839"/>
              <a:gd name="connsiteX5" fmla="*/ 0 w 8412101"/>
              <a:gd name="connsiteY5" fmla="*/ 3253481 h 420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2101" h="4206839">
                <a:moveTo>
                  <a:pt x="0" y="0"/>
                </a:moveTo>
                <a:lnTo>
                  <a:pt x="8412101" y="0"/>
                </a:lnTo>
                <a:lnTo>
                  <a:pt x="8412101" y="4206839"/>
                </a:lnTo>
                <a:lnTo>
                  <a:pt x="7349792" y="4206839"/>
                </a:lnTo>
                <a:lnTo>
                  <a:pt x="7349792" y="3253481"/>
                </a:lnTo>
                <a:lnTo>
                  <a:pt x="0" y="325348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05DE3-2CDE-F630-284B-A4CC9C9C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18" y="1143000"/>
            <a:ext cx="5029200" cy="182880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5F9877-BE78-6CEC-344B-023431BEBC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6336" y="4349750"/>
            <a:ext cx="3611164" cy="450851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663382E-5D8E-DE31-C8FC-49E0A4DF0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4907" y="4545889"/>
            <a:ext cx="2286595" cy="1169111"/>
          </a:xfrm>
        </p:spPr>
        <p:txBody>
          <a:bodyPr/>
          <a:lstStyle>
            <a:lvl1pPr algn="ctr">
              <a:defRPr b="1">
                <a:solidFill>
                  <a:schemeClr val="accent2"/>
                </a:solidFill>
              </a:defRPr>
            </a:lvl1pPr>
            <a:lvl2pPr marL="0" indent="0" algn="ctr">
              <a:spcBef>
                <a:spcPts val="600"/>
              </a:spcBef>
              <a:buNone/>
              <a:defRPr sz="1400"/>
            </a:lvl2pPr>
            <a:lvl3pPr marL="566758" indent="0" algn="ctr">
              <a:buNone/>
              <a:defRPr sz="1400"/>
            </a:lvl3pPr>
            <a:lvl4pPr marL="804430" indent="0" algn="ctr">
              <a:buNone/>
              <a:defRPr sz="1400"/>
            </a:lvl4pPr>
            <a:lvl5pPr marL="1005538" indent="0" algn="ctr">
              <a:buNone/>
              <a:defRPr sz="1400"/>
            </a:lvl5pPr>
          </a:lstStyle>
          <a:p>
            <a:pPr lvl="0"/>
            <a:r>
              <a:rPr lang="en-US"/>
              <a:t>Speaker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FD917F-5EC3-A152-CC0F-210AD56F92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99152" y="4558589"/>
            <a:ext cx="2274788" cy="1149350"/>
          </a:xfrm>
        </p:spPr>
        <p:txBody>
          <a:bodyPr/>
          <a:lstStyle>
            <a:lvl1pPr algn="ctr">
              <a:defRPr b="1">
                <a:solidFill>
                  <a:schemeClr val="accent2"/>
                </a:solidFill>
              </a:defRPr>
            </a:lvl1pPr>
            <a:lvl2pPr marL="0" indent="0" algn="ctr">
              <a:spcBef>
                <a:spcPts val="600"/>
              </a:spcBef>
              <a:buNone/>
              <a:defRPr sz="1400"/>
            </a:lvl2pPr>
            <a:lvl3pPr marL="566758" indent="0">
              <a:buNone/>
              <a:defRPr sz="1400"/>
            </a:lvl3pPr>
            <a:lvl4pPr marL="804430" indent="0">
              <a:buNone/>
              <a:defRPr sz="1400"/>
            </a:lvl4pPr>
            <a:lvl5pPr marL="1005538" indent="0">
              <a:buNone/>
              <a:defRPr sz="1400"/>
            </a:lvl5pPr>
          </a:lstStyle>
          <a:p>
            <a:pPr lvl="0"/>
            <a:r>
              <a:rPr lang="en-US"/>
              <a:t>Speaker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47" name="Angle template" hidden="1">
            <a:extLst>
              <a:ext uri="{FF2B5EF4-FFF2-40B4-BE49-F238E27FC236}">
                <a16:creationId xmlns:a16="http://schemas.microsoft.com/office/drawing/2014/main" id="{2279E52C-E5DD-52FE-5BC0-6088B4512706}"/>
              </a:ext>
            </a:extLst>
          </p:cNvPr>
          <p:cNvSpPr/>
          <p:nvPr userDrawn="1"/>
        </p:nvSpPr>
        <p:spPr>
          <a:xfrm>
            <a:off x="-436486" y="59854"/>
            <a:ext cx="10601743" cy="7407747"/>
          </a:xfrm>
          <a:custGeom>
            <a:avLst/>
            <a:gdLst/>
            <a:ahLst/>
            <a:cxnLst/>
            <a:rect l="l" t="t" r="r" b="b"/>
            <a:pathLst>
              <a:path w="293494" h="205739" extrusionOk="0">
                <a:moveTo>
                  <a:pt x="420" y="0"/>
                </a:moveTo>
                <a:lnTo>
                  <a:pt x="293494" y="0"/>
                </a:lnTo>
                <a:lnTo>
                  <a:pt x="87754" y="205739"/>
                </a:lnTo>
                <a:lnTo>
                  <a:pt x="0" y="20573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48" name="Angle template" hidden="1">
            <a:extLst>
              <a:ext uri="{FF2B5EF4-FFF2-40B4-BE49-F238E27FC236}">
                <a16:creationId xmlns:a16="http://schemas.microsoft.com/office/drawing/2014/main" id="{87BFE262-8948-DAE5-05F5-34597D1B122F}"/>
              </a:ext>
            </a:extLst>
          </p:cNvPr>
          <p:cNvSpPr/>
          <p:nvPr userDrawn="1"/>
        </p:nvSpPr>
        <p:spPr>
          <a:xfrm>
            <a:off x="-284046" y="212254"/>
            <a:ext cx="10601743" cy="7407747"/>
          </a:xfrm>
          <a:custGeom>
            <a:avLst/>
            <a:gdLst/>
            <a:ahLst/>
            <a:cxnLst/>
            <a:rect l="l" t="t" r="r" b="b"/>
            <a:pathLst>
              <a:path w="293494" h="205739" extrusionOk="0">
                <a:moveTo>
                  <a:pt x="420" y="0"/>
                </a:moveTo>
                <a:lnTo>
                  <a:pt x="293494" y="0"/>
                </a:lnTo>
                <a:lnTo>
                  <a:pt x="87754" y="205739"/>
                </a:lnTo>
                <a:lnTo>
                  <a:pt x="0" y="20573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78" name="Picture Placeholder 77">
            <a:extLst>
              <a:ext uri="{FF2B5EF4-FFF2-40B4-BE49-F238E27FC236}">
                <a16:creationId xmlns:a16="http://schemas.microsoft.com/office/drawing/2014/main" id="{B5D05091-8F87-41B8-8A1A-28A0E2E37F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6554907" y="1600199"/>
            <a:ext cx="2286595" cy="2749550"/>
          </a:xfrm>
          <a:custGeom>
            <a:avLst/>
            <a:gdLst>
              <a:gd name="connsiteX0" fmla="*/ 1821158 w 2286000"/>
              <a:gd name="connsiteY0" fmla="*/ 0 h 2749550"/>
              <a:gd name="connsiteX1" fmla="*/ 0 w 2286000"/>
              <a:gd name="connsiteY1" fmla="*/ 0 h 2749550"/>
              <a:gd name="connsiteX2" fmla="*/ 0 w 2286000"/>
              <a:gd name="connsiteY2" fmla="*/ 2284675 h 2749550"/>
              <a:gd name="connsiteX3" fmla="*/ 466267 w 2286000"/>
              <a:gd name="connsiteY3" fmla="*/ 2749550 h 2749550"/>
              <a:gd name="connsiteX4" fmla="*/ 2286000 w 2286000"/>
              <a:gd name="connsiteY4" fmla="*/ 2749550 h 2749550"/>
              <a:gd name="connsiteX5" fmla="*/ 2286000 w 2286000"/>
              <a:gd name="connsiteY5" fmla="*/ 463455 h 274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0" h="2749550">
                <a:moveTo>
                  <a:pt x="1821158" y="0"/>
                </a:moveTo>
                <a:lnTo>
                  <a:pt x="0" y="0"/>
                </a:lnTo>
                <a:lnTo>
                  <a:pt x="0" y="2284675"/>
                </a:lnTo>
                <a:lnTo>
                  <a:pt x="466267" y="2749550"/>
                </a:lnTo>
                <a:lnTo>
                  <a:pt x="2286000" y="2749550"/>
                </a:lnTo>
                <a:lnTo>
                  <a:pt x="2286000" y="46345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to add speaker picture</a:t>
            </a:r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6919BDB0-A782-A11F-6144-D291E4A7AA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flipH="1">
            <a:off x="9299152" y="1600200"/>
            <a:ext cx="2286595" cy="2749550"/>
          </a:xfrm>
          <a:custGeom>
            <a:avLst/>
            <a:gdLst>
              <a:gd name="connsiteX0" fmla="*/ 1821158 w 2286000"/>
              <a:gd name="connsiteY0" fmla="*/ 0 h 2749550"/>
              <a:gd name="connsiteX1" fmla="*/ 0 w 2286000"/>
              <a:gd name="connsiteY1" fmla="*/ 0 h 2749550"/>
              <a:gd name="connsiteX2" fmla="*/ 0 w 2286000"/>
              <a:gd name="connsiteY2" fmla="*/ 2284675 h 2749550"/>
              <a:gd name="connsiteX3" fmla="*/ 466267 w 2286000"/>
              <a:gd name="connsiteY3" fmla="*/ 2749550 h 2749550"/>
              <a:gd name="connsiteX4" fmla="*/ 2286000 w 2286000"/>
              <a:gd name="connsiteY4" fmla="*/ 2749550 h 2749550"/>
              <a:gd name="connsiteX5" fmla="*/ 2286000 w 2286000"/>
              <a:gd name="connsiteY5" fmla="*/ 463455 h 274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0" h="2749550">
                <a:moveTo>
                  <a:pt x="1821158" y="0"/>
                </a:moveTo>
                <a:lnTo>
                  <a:pt x="0" y="0"/>
                </a:lnTo>
                <a:lnTo>
                  <a:pt x="0" y="2284675"/>
                </a:lnTo>
                <a:lnTo>
                  <a:pt x="466267" y="2749550"/>
                </a:lnTo>
                <a:lnTo>
                  <a:pt x="2286000" y="2749550"/>
                </a:lnTo>
                <a:lnTo>
                  <a:pt x="2286000" y="46345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to add speaker picture</a:t>
            </a:r>
          </a:p>
        </p:txBody>
      </p:sp>
      <p:sp>
        <p:nvSpPr>
          <p:cNvPr id="7" name="Calendar" title="Icon of a calendar">
            <a:extLst>
              <a:ext uri="{FF2B5EF4-FFF2-40B4-BE49-F238E27FC236}">
                <a16:creationId xmlns:a16="http://schemas.microsoft.com/office/drawing/2014/main" id="{885FCDFE-20A5-B1E9-4141-F13796CD30A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02425" y="4349750"/>
            <a:ext cx="470644" cy="450850"/>
          </a:xfrm>
          <a:custGeom>
            <a:avLst/>
            <a:gdLst>
              <a:gd name="T0" fmla="*/ 598 w 598"/>
              <a:gd name="T1" fmla="*/ 573 h 573"/>
              <a:gd name="T2" fmla="*/ 0 w 598"/>
              <a:gd name="T3" fmla="*/ 59 h 573"/>
              <a:gd name="T4" fmla="*/ 598 w 598"/>
              <a:gd name="T5" fmla="*/ 341 h 573"/>
              <a:gd name="T6" fmla="*/ 598 w 598"/>
              <a:gd name="T7" fmla="*/ 176 h 573"/>
              <a:gd name="T8" fmla="*/ 120 w 598"/>
              <a:gd name="T9" fmla="*/ 121 h 573"/>
              <a:gd name="T10" fmla="*/ 477 w 598"/>
              <a:gd name="T11" fmla="*/ 121 h 573"/>
              <a:gd name="T12" fmla="*/ 246 w 598"/>
              <a:gd name="T13" fmla="*/ 252 h 573"/>
              <a:gd name="T14" fmla="*/ 232 w 598"/>
              <a:gd name="T15" fmla="*/ 266 h 573"/>
              <a:gd name="T16" fmla="*/ 246 w 598"/>
              <a:gd name="T17" fmla="*/ 259 h 573"/>
              <a:gd name="T18" fmla="*/ 365 w 598"/>
              <a:gd name="T19" fmla="*/ 252 h 573"/>
              <a:gd name="T20" fmla="*/ 351 w 598"/>
              <a:gd name="T21" fmla="*/ 266 h 573"/>
              <a:gd name="T22" fmla="*/ 365 w 598"/>
              <a:gd name="T23" fmla="*/ 257 h 573"/>
              <a:gd name="T24" fmla="*/ 484 w 598"/>
              <a:gd name="T25" fmla="*/ 252 h 573"/>
              <a:gd name="T26" fmla="*/ 470 w 598"/>
              <a:gd name="T27" fmla="*/ 266 h 573"/>
              <a:gd name="T28" fmla="*/ 484 w 598"/>
              <a:gd name="T29" fmla="*/ 259 h 573"/>
              <a:gd name="T30" fmla="*/ 246 w 598"/>
              <a:gd name="T31" fmla="*/ 332 h 573"/>
              <a:gd name="T32" fmla="*/ 232 w 598"/>
              <a:gd name="T33" fmla="*/ 344 h 573"/>
              <a:gd name="T34" fmla="*/ 246 w 598"/>
              <a:gd name="T35" fmla="*/ 339 h 573"/>
              <a:gd name="T36" fmla="*/ 365 w 598"/>
              <a:gd name="T37" fmla="*/ 332 h 573"/>
              <a:gd name="T38" fmla="*/ 351 w 598"/>
              <a:gd name="T39" fmla="*/ 344 h 573"/>
              <a:gd name="T40" fmla="*/ 365 w 598"/>
              <a:gd name="T41" fmla="*/ 337 h 573"/>
              <a:gd name="T42" fmla="*/ 484 w 598"/>
              <a:gd name="T43" fmla="*/ 332 h 573"/>
              <a:gd name="T44" fmla="*/ 470 w 598"/>
              <a:gd name="T45" fmla="*/ 344 h 573"/>
              <a:gd name="T46" fmla="*/ 484 w 598"/>
              <a:gd name="T47" fmla="*/ 339 h 573"/>
              <a:gd name="T48" fmla="*/ 127 w 598"/>
              <a:gd name="T49" fmla="*/ 332 h 573"/>
              <a:gd name="T50" fmla="*/ 113 w 598"/>
              <a:gd name="T51" fmla="*/ 344 h 573"/>
              <a:gd name="T52" fmla="*/ 127 w 598"/>
              <a:gd name="T53" fmla="*/ 337 h 573"/>
              <a:gd name="T54" fmla="*/ 246 w 598"/>
              <a:gd name="T55" fmla="*/ 410 h 573"/>
              <a:gd name="T56" fmla="*/ 232 w 598"/>
              <a:gd name="T57" fmla="*/ 424 h 573"/>
              <a:gd name="T58" fmla="*/ 246 w 598"/>
              <a:gd name="T59" fmla="*/ 417 h 573"/>
              <a:gd name="T60" fmla="*/ 365 w 598"/>
              <a:gd name="T61" fmla="*/ 410 h 573"/>
              <a:gd name="T62" fmla="*/ 351 w 598"/>
              <a:gd name="T63" fmla="*/ 424 h 573"/>
              <a:gd name="T64" fmla="*/ 365 w 598"/>
              <a:gd name="T65" fmla="*/ 417 h 573"/>
              <a:gd name="T66" fmla="*/ 484 w 598"/>
              <a:gd name="T67" fmla="*/ 410 h 573"/>
              <a:gd name="T68" fmla="*/ 470 w 598"/>
              <a:gd name="T69" fmla="*/ 424 h 573"/>
              <a:gd name="T70" fmla="*/ 484 w 598"/>
              <a:gd name="T71" fmla="*/ 417 h 573"/>
              <a:gd name="T72" fmla="*/ 127 w 598"/>
              <a:gd name="T73" fmla="*/ 410 h 573"/>
              <a:gd name="T74" fmla="*/ 113 w 598"/>
              <a:gd name="T75" fmla="*/ 424 h 573"/>
              <a:gd name="T76" fmla="*/ 127 w 598"/>
              <a:gd name="T77" fmla="*/ 417 h 573"/>
              <a:gd name="T78" fmla="*/ 246 w 598"/>
              <a:gd name="T79" fmla="*/ 490 h 573"/>
              <a:gd name="T80" fmla="*/ 232 w 598"/>
              <a:gd name="T81" fmla="*/ 504 h 573"/>
              <a:gd name="T82" fmla="*/ 246 w 598"/>
              <a:gd name="T83" fmla="*/ 497 h 573"/>
              <a:gd name="T84" fmla="*/ 365 w 598"/>
              <a:gd name="T85" fmla="*/ 490 h 573"/>
              <a:gd name="T86" fmla="*/ 351 w 598"/>
              <a:gd name="T87" fmla="*/ 504 h 573"/>
              <a:gd name="T88" fmla="*/ 365 w 598"/>
              <a:gd name="T89" fmla="*/ 497 h 573"/>
              <a:gd name="T90" fmla="*/ 127 w 598"/>
              <a:gd name="T91" fmla="*/ 490 h 573"/>
              <a:gd name="T92" fmla="*/ 113 w 598"/>
              <a:gd name="T93" fmla="*/ 504 h 573"/>
              <a:gd name="T94" fmla="*/ 127 w 598"/>
              <a:gd name="T95" fmla="*/ 495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8" h="573">
                <a:moveTo>
                  <a:pt x="598" y="341"/>
                </a:moveTo>
                <a:lnTo>
                  <a:pt x="598" y="573"/>
                </a:lnTo>
                <a:lnTo>
                  <a:pt x="0" y="573"/>
                </a:lnTo>
                <a:lnTo>
                  <a:pt x="0" y="59"/>
                </a:lnTo>
                <a:lnTo>
                  <a:pt x="598" y="59"/>
                </a:lnTo>
                <a:lnTo>
                  <a:pt x="598" y="341"/>
                </a:lnTo>
                <a:moveTo>
                  <a:pt x="0" y="176"/>
                </a:moveTo>
                <a:lnTo>
                  <a:pt x="598" y="176"/>
                </a:lnTo>
                <a:moveTo>
                  <a:pt x="120" y="0"/>
                </a:moveTo>
                <a:lnTo>
                  <a:pt x="120" y="121"/>
                </a:lnTo>
                <a:moveTo>
                  <a:pt x="477" y="0"/>
                </a:moveTo>
                <a:lnTo>
                  <a:pt x="477" y="121"/>
                </a:lnTo>
                <a:moveTo>
                  <a:pt x="246" y="259"/>
                </a:moveTo>
                <a:lnTo>
                  <a:pt x="246" y="252"/>
                </a:lnTo>
                <a:lnTo>
                  <a:pt x="232" y="252"/>
                </a:lnTo>
                <a:lnTo>
                  <a:pt x="232" y="266"/>
                </a:lnTo>
                <a:lnTo>
                  <a:pt x="246" y="266"/>
                </a:lnTo>
                <a:lnTo>
                  <a:pt x="246" y="259"/>
                </a:lnTo>
                <a:moveTo>
                  <a:pt x="365" y="257"/>
                </a:moveTo>
                <a:lnTo>
                  <a:pt x="365" y="252"/>
                </a:lnTo>
                <a:lnTo>
                  <a:pt x="351" y="252"/>
                </a:lnTo>
                <a:lnTo>
                  <a:pt x="351" y="266"/>
                </a:lnTo>
                <a:lnTo>
                  <a:pt x="365" y="266"/>
                </a:lnTo>
                <a:lnTo>
                  <a:pt x="365" y="257"/>
                </a:lnTo>
                <a:moveTo>
                  <a:pt x="484" y="259"/>
                </a:moveTo>
                <a:lnTo>
                  <a:pt x="484" y="252"/>
                </a:lnTo>
                <a:lnTo>
                  <a:pt x="470" y="252"/>
                </a:lnTo>
                <a:lnTo>
                  <a:pt x="470" y="266"/>
                </a:lnTo>
                <a:lnTo>
                  <a:pt x="484" y="266"/>
                </a:lnTo>
                <a:lnTo>
                  <a:pt x="484" y="259"/>
                </a:lnTo>
                <a:moveTo>
                  <a:pt x="246" y="339"/>
                </a:moveTo>
                <a:lnTo>
                  <a:pt x="246" y="332"/>
                </a:lnTo>
                <a:lnTo>
                  <a:pt x="232" y="332"/>
                </a:lnTo>
                <a:lnTo>
                  <a:pt x="232" y="344"/>
                </a:lnTo>
                <a:lnTo>
                  <a:pt x="246" y="344"/>
                </a:lnTo>
                <a:lnTo>
                  <a:pt x="246" y="339"/>
                </a:lnTo>
                <a:moveTo>
                  <a:pt x="365" y="337"/>
                </a:moveTo>
                <a:lnTo>
                  <a:pt x="365" y="332"/>
                </a:lnTo>
                <a:lnTo>
                  <a:pt x="351" y="332"/>
                </a:lnTo>
                <a:lnTo>
                  <a:pt x="351" y="344"/>
                </a:lnTo>
                <a:lnTo>
                  <a:pt x="365" y="344"/>
                </a:lnTo>
                <a:lnTo>
                  <a:pt x="365" y="337"/>
                </a:lnTo>
                <a:moveTo>
                  <a:pt x="484" y="339"/>
                </a:moveTo>
                <a:lnTo>
                  <a:pt x="484" y="332"/>
                </a:lnTo>
                <a:lnTo>
                  <a:pt x="470" y="332"/>
                </a:lnTo>
                <a:lnTo>
                  <a:pt x="470" y="344"/>
                </a:lnTo>
                <a:lnTo>
                  <a:pt x="484" y="344"/>
                </a:lnTo>
                <a:lnTo>
                  <a:pt x="484" y="339"/>
                </a:lnTo>
                <a:moveTo>
                  <a:pt x="127" y="337"/>
                </a:moveTo>
                <a:lnTo>
                  <a:pt x="127" y="332"/>
                </a:lnTo>
                <a:lnTo>
                  <a:pt x="113" y="332"/>
                </a:lnTo>
                <a:lnTo>
                  <a:pt x="113" y="344"/>
                </a:lnTo>
                <a:lnTo>
                  <a:pt x="127" y="344"/>
                </a:lnTo>
                <a:lnTo>
                  <a:pt x="127" y="337"/>
                </a:lnTo>
                <a:moveTo>
                  <a:pt x="246" y="417"/>
                </a:moveTo>
                <a:lnTo>
                  <a:pt x="246" y="410"/>
                </a:lnTo>
                <a:lnTo>
                  <a:pt x="232" y="410"/>
                </a:lnTo>
                <a:lnTo>
                  <a:pt x="232" y="424"/>
                </a:lnTo>
                <a:lnTo>
                  <a:pt x="246" y="424"/>
                </a:lnTo>
                <a:lnTo>
                  <a:pt x="246" y="417"/>
                </a:lnTo>
                <a:moveTo>
                  <a:pt x="365" y="417"/>
                </a:moveTo>
                <a:lnTo>
                  <a:pt x="365" y="410"/>
                </a:lnTo>
                <a:lnTo>
                  <a:pt x="351" y="410"/>
                </a:lnTo>
                <a:lnTo>
                  <a:pt x="351" y="424"/>
                </a:lnTo>
                <a:lnTo>
                  <a:pt x="365" y="424"/>
                </a:lnTo>
                <a:lnTo>
                  <a:pt x="365" y="417"/>
                </a:lnTo>
                <a:moveTo>
                  <a:pt x="484" y="417"/>
                </a:moveTo>
                <a:lnTo>
                  <a:pt x="484" y="410"/>
                </a:lnTo>
                <a:lnTo>
                  <a:pt x="470" y="410"/>
                </a:lnTo>
                <a:lnTo>
                  <a:pt x="470" y="424"/>
                </a:lnTo>
                <a:lnTo>
                  <a:pt x="484" y="424"/>
                </a:lnTo>
                <a:lnTo>
                  <a:pt x="484" y="417"/>
                </a:lnTo>
                <a:moveTo>
                  <a:pt x="127" y="417"/>
                </a:moveTo>
                <a:lnTo>
                  <a:pt x="127" y="410"/>
                </a:lnTo>
                <a:lnTo>
                  <a:pt x="113" y="410"/>
                </a:lnTo>
                <a:lnTo>
                  <a:pt x="113" y="424"/>
                </a:lnTo>
                <a:lnTo>
                  <a:pt x="127" y="424"/>
                </a:lnTo>
                <a:lnTo>
                  <a:pt x="127" y="417"/>
                </a:lnTo>
                <a:moveTo>
                  <a:pt x="246" y="497"/>
                </a:moveTo>
                <a:lnTo>
                  <a:pt x="246" y="490"/>
                </a:lnTo>
                <a:lnTo>
                  <a:pt x="232" y="490"/>
                </a:lnTo>
                <a:lnTo>
                  <a:pt x="232" y="504"/>
                </a:lnTo>
                <a:lnTo>
                  <a:pt x="246" y="504"/>
                </a:lnTo>
                <a:lnTo>
                  <a:pt x="246" y="497"/>
                </a:lnTo>
                <a:moveTo>
                  <a:pt x="365" y="497"/>
                </a:moveTo>
                <a:lnTo>
                  <a:pt x="365" y="490"/>
                </a:lnTo>
                <a:lnTo>
                  <a:pt x="351" y="490"/>
                </a:lnTo>
                <a:lnTo>
                  <a:pt x="351" y="504"/>
                </a:lnTo>
                <a:lnTo>
                  <a:pt x="365" y="504"/>
                </a:lnTo>
                <a:lnTo>
                  <a:pt x="365" y="497"/>
                </a:lnTo>
                <a:moveTo>
                  <a:pt x="127" y="495"/>
                </a:moveTo>
                <a:lnTo>
                  <a:pt x="127" y="490"/>
                </a:lnTo>
                <a:lnTo>
                  <a:pt x="113" y="490"/>
                </a:lnTo>
                <a:lnTo>
                  <a:pt x="113" y="504"/>
                </a:lnTo>
                <a:lnTo>
                  <a:pt x="127" y="504"/>
                </a:lnTo>
                <a:lnTo>
                  <a:pt x="127" y="495"/>
                </a:lnTo>
              </a:path>
            </a:pathLst>
          </a:custGeom>
          <a:noFill/>
          <a:ln w="12700" cap="rnd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2AED38-5D89-ED33-994D-5E85742583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23612" y="5034518"/>
            <a:ext cx="3652201" cy="44526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/>
              <a:t>Click to edit time</a:t>
            </a:r>
          </a:p>
        </p:txBody>
      </p:sp>
      <p:sp>
        <p:nvSpPr>
          <p:cNvPr id="9" name="POI_ECAF" title="Icon of a map location marker">
            <a:extLst>
              <a:ext uri="{FF2B5EF4-FFF2-40B4-BE49-F238E27FC236}">
                <a16:creationId xmlns:a16="http://schemas.microsoft.com/office/drawing/2014/main" id="{9F8F4FD3-2CCB-1D1B-D71C-265610BFC43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01055" y="5031949"/>
            <a:ext cx="282285" cy="451701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2700" cap="sq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185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DA371B-E97C-E61D-2C1D-94680FDC3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r="22743"/>
          <a:stretch/>
        </p:blipFill>
        <p:spPr>
          <a:xfrm>
            <a:off x="4273376" y="0"/>
            <a:ext cx="7916394" cy="6858000"/>
          </a:xfrm>
          <a:custGeom>
            <a:avLst/>
            <a:gdLst>
              <a:gd name="connsiteX0" fmla="*/ 6878519 w 7914332"/>
              <a:gd name="connsiteY0" fmla="*/ 0 h 6858000"/>
              <a:gd name="connsiteX1" fmla="*/ 7914332 w 7914332"/>
              <a:gd name="connsiteY1" fmla="*/ 0 h 6858000"/>
              <a:gd name="connsiteX2" fmla="*/ 7914332 w 7914332"/>
              <a:gd name="connsiteY2" fmla="*/ 3819766 h 6858000"/>
              <a:gd name="connsiteX3" fmla="*/ 4867007 w 7914332"/>
              <a:gd name="connsiteY3" fmla="*/ 6858000 h 6858000"/>
              <a:gd name="connsiteX4" fmla="*/ 0 w 791433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4332" h="6858000">
                <a:moveTo>
                  <a:pt x="6878519" y="0"/>
                </a:moveTo>
                <a:lnTo>
                  <a:pt x="7914332" y="0"/>
                </a:lnTo>
                <a:lnTo>
                  <a:pt x="7914332" y="3819766"/>
                </a:lnTo>
                <a:lnTo>
                  <a:pt x="48670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9742F-63CF-F030-1686-09A5C683036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7643B4-7E4B-4B54-B9D9-996C2BB08E98}" type="slidenum">
              <a:rPr lang="en-US" smtClean="0"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D53E7D-32C3-06C9-540D-8CF7B6BA9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6" r="28906"/>
          <a:stretch/>
        </p:blipFill>
        <p:spPr>
          <a:xfrm>
            <a:off x="4275606" y="0"/>
            <a:ext cx="7916394" cy="6858000"/>
          </a:xfrm>
          <a:custGeom>
            <a:avLst/>
            <a:gdLst>
              <a:gd name="connsiteX0" fmla="*/ 6878519 w 7914332"/>
              <a:gd name="connsiteY0" fmla="*/ 0 h 6858000"/>
              <a:gd name="connsiteX1" fmla="*/ 7914332 w 7914332"/>
              <a:gd name="connsiteY1" fmla="*/ 0 h 6858000"/>
              <a:gd name="connsiteX2" fmla="*/ 7914332 w 7914332"/>
              <a:gd name="connsiteY2" fmla="*/ 3819766 h 6858000"/>
              <a:gd name="connsiteX3" fmla="*/ 4867007 w 7914332"/>
              <a:gd name="connsiteY3" fmla="*/ 6858000 h 6858000"/>
              <a:gd name="connsiteX4" fmla="*/ 0 w 791433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4332" h="6858000">
                <a:moveTo>
                  <a:pt x="6878519" y="0"/>
                </a:moveTo>
                <a:lnTo>
                  <a:pt x="7914332" y="0"/>
                </a:lnTo>
                <a:lnTo>
                  <a:pt x="7914332" y="3819766"/>
                </a:lnTo>
                <a:lnTo>
                  <a:pt x="48670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E2ACF-C85C-1097-811B-5E01D26F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2672D3-1684-A66A-551F-8D45B934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7772400" cy="9144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6ACD77-32B5-3436-3744-24E8200AC4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057401"/>
            <a:ext cx="64008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VMware&amp;MS Logo">
            <a:extLst>
              <a:ext uri="{FF2B5EF4-FFF2-40B4-BE49-F238E27FC236}">
                <a16:creationId xmlns:a16="http://schemas.microsoft.com/office/drawing/2014/main" id="{2AF347AB-7E7E-CF69-7A30-6F034745A302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3" name="Google Shape;164;p17">
              <a:extLst>
                <a:ext uri="{FF2B5EF4-FFF2-40B4-BE49-F238E27FC236}">
                  <a16:creationId xmlns:a16="http://schemas.microsoft.com/office/drawing/2014/main" id="{58CDFEE7-669F-EF03-FACF-7C4687E9B73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65;p17">
              <a:extLst>
                <a:ext uri="{FF2B5EF4-FFF2-40B4-BE49-F238E27FC236}">
                  <a16:creationId xmlns:a16="http://schemas.microsoft.com/office/drawing/2014/main" id="{3264AA1B-AAB0-936E-D8F5-4568D4380EC9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66;p17">
              <a:extLst>
                <a:ext uri="{FF2B5EF4-FFF2-40B4-BE49-F238E27FC236}">
                  <a16:creationId xmlns:a16="http://schemas.microsoft.com/office/drawing/2014/main" id="{B0DD13AE-E37E-F2DB-EBD5-D5347FD86B22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67;p17">
              <a:extLst>
                <a:ext uri="{FF2B5EF4-FFF2-40B4-BE49-F238E27FC236}">
                  <a16:creationId xmlns:a16="http://schemas.microsoft.com/office/drawing/2014/main" id="{230C382E-81F2-487A-F59E-0D2BA087D98C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68;p17">
              <a:extLst>
                <a:ext uri="{FF2B5EF4-FFF2-40B4-BE49-F238E27FC236}">
                  <a16:creationId xmlns:a16="http://schemas.microsoft.com/office/drawing/2014/main" id="{67987F97-8B77-E212-6E59-2F7BEA8213E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69;p17">
              <a:extLst>
                <a:ext uri="{FF2B5EF4-FFF2-40B4-BE49-F238E27FC236}">
                  <a16:creationId xmlns:a16="http://schemas.microsoft.com/office/drawing/2014/main" id="{780DB87C-4AE4-9449-BEF2-4055AC8FC081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0;p17">
              <a:extLst>
                <a:ext uri="{FF2B5EF4-FFF2-40B4-BE49-F238E27FC236}">
                  <a16:creationId xmlns:a16="http://schemas.microsoft.com/office/drawing/2014/main" id="{710FCF6E-66D2-E543-10B4-6ACA60AEF16D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1;p17">
              <a:extLst>
                <a:ext uri="{FF2B5EF4-FFF2-40B4-BE49-F238E27FC236}">
                  <a16:creationId xmlns:a16="http://schemas.microsoft.com/office/drawing/2014/main" id="{E21B666F-AC19-E31A-9E7E-76A6F24CCFEB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1" name="Google Shape;172;p17">
              <a:extLst>
                <a:ext uri="{FF2B5EF4-FFF2-40B4-BE49-F238E27FC236}">
                  <a16:creationId xmlns:a16="http://schemas.microsoft.com/office/drawing/2014/main" id="{C0A3597A-6352-661E-CC14-BFF1774A5DDF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2" name="Google Shape;173;p17">
              <a:extLst>
                <a:ext uri="{FF2B5EF4-FFF2-40B4-BE49-F238E27FC236}">
                  <a16:creationId xmlns:a16="http://schemas.microsoft.com/office/drawing/2014/main" id="{C1F8702D-C346-A752-3B3C-817A639F7207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3" name="Google Shape;174;p17">
              <a:extLst>
                <a:ext uri="{FF2B5EF4-FFF2-40B4-BE49-F238E27FC236}">
                  <a16:creationId xmlns:a16="http://schemas.microsoft.com/office/drawing/2014/main" id="{8ED18E15-ADCA-13B8-CE09-A883EA2E4E80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4" name="Google Shape;175;p17">
              <a:extLst>
                <a:ext uri="{FF2B5EF4-FFF2-40B4-BE49-F238E27FC236}">
                  <a16:creationId xmlns:a16="http://schemas.microsoft.com/office/drawing/2014/main" id="{873ADFAB-FA27-AC56-88E7-C535008F1769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5" name="Google Shape;176;p17">
              <a:extLst>
                <a:ext uri="{FF2B5EF4-FFF2-40B4-BE49-F238E27FC236}">
                  <a16:creationId xmlns:a16="http://schemas.microsoft.com/office/drawing/2014/main" id="{09C9392B-4069-1E54-2DA2-E7731C43B8A0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sp>
        <p:nvSpPr>
          <p:cNvPr id="10" name="Angle template" hidden="1">
            <a:extLst>
              <a:ext uri="{FF2B5EF4-FFF2-40B4-BE49-F238E27FC236}">
                <a16:creationId xmlns:a16="http://schemas.microsoft.com/office/drawing/2014/main" id="{B9178A37-81E5-9BF5-44F1-690C6685C04A}"/>
              </a:ext>
            </a:extLst>
          </p:cNvPr>
          <p:cNvSpPr/>
          <p:nvPr/>
        </p:nvSpPr>
        <p:spPr>
          <a:xfrm>
            <a:off x="-131606" y="364653"/>
            <a:ext cx="10601743" cy="7407747"/>
          </a:xfrm>
          <a:custGeom>
            <a:avLst/>
            <a:gdLst/>
            <a:ahLst/>
            <a:cxnLst/>
            <a:rect l="l" t="t" r="r" b="b"/>
            <a:pathLst>
              <a:path w="293494" h="205739" extrusionOk="0">
                <a:moveTo>
                  <a:pt x="420" y="0"/>
                </a:moveTo>
                <a:lnTo>
                  <a:pt x="293494" y="0"/>
                </a:lnTo>
                <a:lnTo>
                  <a:pt x="87754" y="205739"/>
                </a:lnTo>
                <a:lnTo>
                  <a:pt x="0" y="20573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A9AADDC-A0F5-5C30-4888-4841D6529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2700000">
            <a:off x="9362678" y="1762435"/>
            <a:ext cx="2434669" cy="6990732"/>
          </a:xfrm>
          <a:custGeom>
            <a:avLst/>
            <a:gdLst>
              <a:gd name="connsiteX0" fmla="*/ 7431 w 1732919"/>
              <a:gd name="connsiteY0" fmla="*/ 0 h 4974482"/>
              <a:gd name="connsiteX1" fmla="*/ 1732919 w 1732919"/>
              <a:gd name="connsiteY1" fmla="*/ 1725488 h 4974482"/>
              <a:gd name="connsiteX2" fmla="*/ 1730651 w 1732919"/>
              <a:gd name="connsiteY2" fmla="*/ 3243832 h 4974482"/>
              <a:gd name="connsiteX3" fmla="*/ 0 w 1732919"/>
              <a:gd name="connsiteY3" fmla="*/ 4974482 h 497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919" h="4974482">
                <a:moveTo>
                  <a:pt x="7431" y="0"/>
                </a:moveTo>
                <a:lnTo>
                  <a:pt x="1732919" y="1725488"/>
                </a:lnTo>
                <a:lnTo>
                  <a:pt x="1730651" y="3243832"/>
                </a:lnTo>
                <a:lnTo>
                  <a:pt x="0" y="4974482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603015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77884-176D-E11B-FC5A-F74BA74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5472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Content Block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0C31EEE1-ED55-25E4-BF61-32E50D932A8F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E27C7-5AFF-9C69-08DE-B3ED2DBA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B12A6-5F52-8E02-083C-81623B1F82A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0098E-41A2-8024-E0EF-4DA0D50F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754E58-C001-D323-7C31-A18FCA92A9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10972801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F8D248CE-39CB-BB70-2E67-CFA52DF60848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CDA3118-0B47-57A9-CB4C-C03318167E56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3EF9C5F3-5F6D-583F-0750-0E4F61625DBD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F7CB3BAD-E99E-2A31-15C8-0AE27A501AE4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DAD30495-6C16-96A7-B21F-F6629C4642C5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0F720EF6-5554-1772-7369-4C11C5848C7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47730A2A-4A4A-31DA-EACB-D5FB2006957D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DC048AB9-F2AC-41C0-311D-0D89D5A851E6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D575D0B0-1027-7E84-E418-C93D109FCAFC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29C955CA-6F6B-2746-5D30-4677B2D72C47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EF57DAC5-1490-C24A-FC94-5E18A984EE6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B013E485-B20A-7E3D-DE6B-7371A44E05D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DAE01202-5429-E636-F9C4-ABEC0493D2C0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B95FD620-2B90-9135-C38E-5A7626F89CA9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62308F67-A077-FAA0-6848-D9D6C57BF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95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BDA1-FF16-25EC-24E8-AF91D7A2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3F20-E52B-8B5E-3312-0DD885BBE9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EC329-1D13-0318-CCE4-076857BD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grpSp>
        <p:nvGrpSpPr>
          <p:cNvPr id="5" name="Google Shape;163;p17">
            <a:extLst>
              <a:ext uri="{FF2B5EF4-FFF2-40B4-BE49-F238E27FC236}">
                <a16:creationId xmlns:a16="http://schemas.microsoft.com/office/drawing/2014/main" id="{23029961-9B50-BB7C-3A32-737C11DEEED6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6" name="Google Shape;164;p17">
              <a:extLst>
                <a:ext uri="{FF2B5EF4-FFF2-40B4-BE49-F238E27FC236}">
                  <a16:creationId xmlns:a16="http://schemas.microsoft.com/office/drawing/2014/main" id="{17E5496D-FBBA-DA89-5FCA-F220E7ACA239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DBC0732F-06DD-5AFE-A4AF-30D42328E461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28508821-8CA1-3A68-6933-63A18B64B267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EE4712D0-FD54-AB71-B248-D812F6DFD12B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4472ABF6-65ED-5DC9-2412-FF4BBC5CE374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9F02346A-ECAE-0CE7-6E44-DA425CDF773C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26226944-FB60-1C7D-AB0D-841C435F1521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F3E3B8F1-884F-5E06-081D-ADC2C38EC8A5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51F8BEDB-169E-9985-8539-42A13D6F6AC6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44C5C016-9824-A884-D8F2-E796D4DEDBC6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E0DC224F-2070-A0E8-5B88-DDE5FE722EB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5;p17">
              <a:extLst>
                <a:ext uri="{FF2B5EF4-FFF2-40B4-BE49-F238E27FC236}">
                  <a16:creationId xmlns:a16="http://schemas.microsoft.com/office/drawing/2014/main" id="{6E4A7751-D79B-F59C-580E-F2ADC3871FE6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6;p17">
              <a:extLst>
                <a:ext uri="{FF2B5EF4-FFF2-40B4-BE49-F238E27FC236}">
                  <a16:creationId xmlns:a16="http://schemas.microsoft.com/office/drawing/2014/main" id="{FE1387E2-DB1A-3E0F-B263-98F5C675CA42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19" name="Gradient-colored box">
            <a:extLst>
              <a:ext uri="{FF2B5EF4-FFF2-40B4-BE49-F238E27FC236}">
                <a16:creationId xmlns:a16="http://schemas.microsoft.com/office/drawing/2014/main" id="{0768CDA8-FE50-ED98-4EF0-AB0D43FD5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24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6E5BDE-BFB7-38FF-6DC7-0D92C6409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899961"/>
            <a:ext cx="10972801" cy="319078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77884-176D-E11B-FC5A-F74BA74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8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1" y="938794"/>
            <a:ext cx="655767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 Option 2 </a:t>
            </a:r>
            <a:br>
              <a:rPr lang="en-US"/>
            </a:br>
            <a:r>
              <a:rPr lang="en-US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oogle Shape;163;p17">
            <a:extLst>
              <a:ext uri="{FF2B5EF4-FFF2-40B4-BE49-F238E27FC236}">
                <a16:creationId xmlns:a16="http://schemas.microsoft.com/office/drawing/2014/main" id="{041DB060-0DCB-136C-942C-90BDEFB7107E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6" name="Google Shape;164;p17">
              <a:extLst>
                <a:ext uri="{FF2B5EF4-FFF2-40B4-BE49-F238E27FC236}">
                  <a16:creationId xmlns:a16="http://schemas.microsoft.com/office/drawing/2014/main" id="{96FD3ED1-C6EF-4EA4-DF4F-1A419825D4F9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6EED20B4-4A62-C21D-DEA5-71197484058C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B10612FA-B075-D8DE-0AC0-8B2ADF35B9F9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D23E19FA-9929-64D2-CFD4-1EC8AE349A9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532DD0A0-F5F3-4850-03E9-92A88E9C6352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738071E4-DF95-F0D9-DBEE-53B38E0515E9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DF8E05E7-90B5-17B7-CAD7-4A36D2B91884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1;p17">
              <a:extLst>
                <a:ext uri="{FF2B5EF4-FFF2-40B4-BE49-F238E27FC236}">
                  <a16:creationId xmlns:a16="http://schemas.microsoft.com/office/drawing/2014/main" id="{04ACADF5-CAD4-F241-AB1A-05CFA388D0AB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2;p17">
              <a:extLst>
                <a:ext uri="{FF2B5EF4-FFF2-40B4-BE49-F238E27FC236}">
                  <a16:creationId xmlns:a16="http://schemas.microsoft.com/office/drawing/2014/main" id="{4FAE07FA-BB40-33CC-3B9F-EF413F451990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3;p17">
              <a:extLst>
                <a:ext uri="{FF2B5EF4-FFF2-40B4-BE49-F238E27FC236}">
                  <a16:creationId xmlns:a16="http://schemas.microsoft.com/office/drawing/2014/main" id="{587563CA-7E02-896A-F946-5FF74D0CB6BF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4;p17">
              <a:extLst>
                <a:ext uri="{FF2B5EF4-FFF2-40B4-BE49-F238E27FC236}">
                  <a16:creationId xmlns:a16="http://schemas.microsoft.com/office/drawing/2014/main" id="{30B52C8B-9A53-083B-D087-3E72C37BF5AB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5;p17">
              <a:extLst>
                <a:ext uri="{FF2B5EF4-FFF2-40B4-BE49-F238E27FC236}">
                  <a16:creationId xmlns:a16="http://schemas.microsoft.com/office/drawing/2014/main" id="{C62EFBB0-43EE-084D-42E8-760D2F52A3BA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1" name="Google Shape;176;p17">
              <a:extLst>
                <a:ext uri="{FF2B5EF4-FFF2-40B4-BE49-F238E27FC236}">
                  <a16:creationId xmlns:a16="http://schemas.microsoft.com/office/drawing/2014/main" id="{AA7D28F6-F889-12E7-5C6B-7EED6DB7BEE6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CD0E0E6-042D-F725-B25F-133516F8A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F82CEE-5FFE-CE0A-BAAA-3C0B8A55A8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085" t="143" r="28132"/>
          <a:stretch/>
        </p:blipFill>
        <p:spPr>
          <a:xfrm>
            <a:off x="3366390" y="-7295"/>
            <a:ext cx="8827177" cy="6774024"/>
          </a:xfrm>
          <a:custGeom>
            <a:avLst/>
            <a:gdLst>
              <a:gd name="connsiteX0" fmla="*/ 6794292 w 8824878"/>
              <a:gd name="connsiteY0" fmla="*/ 0 h 6774024"/>
              <a:gd name="connsiteX1" fmla="*/ 8824878 w 8824878"/>
              <a:gd name="connsiteY1" fmla="*/ 0 h 6774024"/>
              <a:gd name="connsiteX2" fmla="*/ 8824878 w 8824878"/>
              <a:gd name="connsiteY2" fmla="*/ 6774024 h 6774024"/>
              <a:gd name="connsiteX3" fmla="*/ 0 w 8824878"/>
              <a:gd name="connsiteY3" fmla="*/ 6774024 h 677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24878" h="6774024">
                <a:moveTo>
                  <a:pt x="6794292" y="0"/>
                </a:moveTo>
                <a:lnTo>
                  <a:pt x="8824878" y="0"/>
                </a:lnTo>
                <a:lnTo>
                  <a:pt x="8824878" y="6774024"/>
                </a:lnTo>
                <a:lnTo>
                  <a:pt x="0" y="6774024"/>
                </a:lnTo>
                <a:close/>
              </a:path>
            </a:pathLst>
          </a:cu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3DCCFBD-C8D0-9C66-118C-948776EF9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4480200" y="-2813884"/>
            <a:ext cx="4382185" cy="13072966"/>
          </a:xfrm>
          <a:custGeom>
            <a:avLst/>
            <a:gdLst>
              <a:gd name="connsiteX0" fmla="*/ 3460165 w 4382185"/>
              <a:gd name="connsiteY0" fmla="*/ 0 h 13072966"/>
              <a:gd name="connsiteX1" fmla="*/ 4382185 w 4382185"/>
              <a:gd name="connsiteY1" fmla="*/ 922259 h 13072966"/>
              <a:gd name="connsiteX2" fmla="*/ 4382185 w 4382185"/>
              <a:gd name="connsiteY2" fmla="*/ 8689635 h 13072966"/>
              <a:gd name="connsiteX3" fmla="*/ 0 w 4382185"/>
              <a:gd name="connsiteY3" fmla="*/ 13072966 h 13072966"/>
              <a:gd name="connsiteX4" fmla="*/ 3 w 4382185"/>
              <a:gd name="connsiteY4" fmla="*/ 3461062 h 1307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2185" h="13072966">
                <a:moveTo>
                  <a:pt x="3460165" y="0"/>
                </a:moveTo>
                <a:lnTo>
                  <a:pt x="4382185" y="922259"/>
                </a:lnTo>
                <a:lnTo>
                  <a:pt x="4382185" y="8689635"/>
                </a:lnTo>
                <a:lnTo>
                  <a:pt x="0" y="13072966"/>
                </a:lnTo>
                <a:lnTo>
                  <a:pt x="3" y="3461062"/>
                </a:lnTo>
                <a:close/>
              </a:path>
            </a:pathLst>
          </a:custGeom>
          <a:gradFill>
            <a:gsLst>
              <a:gs pos="60000">
                <a:schemeClr val="bg1">
                  <a:alpha val="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F6E22AB-F3B4-5E80-F6E2-0B5F60ED2189}"/>
              </a:ext>
            </a:extLst>
          </p:cNvPr>
          <p:cNvSpPr/>
          <p:nvPr userDrawn="1"/>
        </p:nvSpPr>
        <p:spPr>
          <a:xfrm>
            <a:off x="1605872" y="0"/>
            <a:ext cx="10590803" cy="5724344"/>
          </a:xfrm>
          <a:custGeom>
            <a:avLst/>
            <a:gdLst>
              <a:gd name="connsiteX0" fmla="*/ 0 w 10588045"/>
              <a:gd name="connsiteY0" fmla="*/ 0 h 5724344"/>
              <a:gd name="connsiteX1" fmla="*/ 10588045 w 10588045"/>
              <a:gd name="connsiteY1" fmla="*/ 0 h 5724344"/>
              <a:gd name="connsiteX2" fmla="*/ 10588045 w 10588045"/>
              <a:gd name="connsiteY2" fmla="*/ 1459438 h 5724344"/>
              <a:gd name="connsiteX3" fmla="*/ 6310378 w 10588045"/>
              <a:gd name="connsiteY3" fmla="*/ 5724344 h 5724344"/>
              <a:gd name="connsiteX4" fmla="*/ 6052092 w 10588045"/>
              <a:gd name="connsiteY4" fmla="*/ 5724344 h 5724344"/>
              <a:gd name="connsiteX5" fmla="*/ 3718608 w 10588045"/>
              <a:gd name="connsiteY5" fmla="*/ 5724344 h 5724344"/>
              <a:gd name="connsiteX6" fmla="*/ 0 w 10588045"/>
              <a:gd name="connsiteY6" fmla="*/ 5724344 h 572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88045" h="5724344">
                <a:moveTo>
                  <a:pt x="0" y="0"/>
                </a:moveTo>
                <a:lnTo>
                  <a:pt x="10588045" y="0"/>
                </a:lnTo>
                <a:lnTo>
                  <a:pt x="10588045" y="1459438"/>
                </a:lnTo>
                <a:lnTo>
                  <a:pt x="6310378" y="5724344"/>
                </a:lnTo>
                <a:lnTo>
                  <a:pt x="6052092" y="5724344"/>
                </a:lnTo>
                <a:lnTo>
                  <a:pt x="3718608" y="5724344"/>
                </a:lnTo>
                <a:lnTo>
                  <a:pt x="0" y="5724344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</a:schemeClr>
              </a:gs>
              <a:gs pos="27000">
                <a:schemeClr val="accent2">
                  <a:alpha val="56000"/>
                </a:schemeClr>
              </a:gs>
              <a:gs pos="66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C1E915C-EB45-AA0F-1A90-260B5E6D1AEE}"/>
              </a:ext>
            </a:extLst>
          </p:cNvPr>
          <p:cNvSpPr/>
          <p:nvPr userDrawn="1"/>
        </p:nvSpPr>
        <p:spPr>
          <a:xfrm>
            <a:off x="201121" y="-2894"/>
            <a:ext cx="11993999" cy="5220770"/>
          </a:xfrm>
          <a:custGeom>
            <a:avLst/>
            <a:gdLst>
              <a:gd name="connsiteX0" fmla="*/ 0 w 11990876"/>
              <a:gd name="connsiteY0" fmla="*/ 0 h 5220770"/>
              <a:gd name="connsiteX1" fmla="*/ 11990876 w 11990876"/>
              <a:gd name="connsiteY1" fmla="*/ 0 h 5220770"/>
              <a:gd name="connsiteX2" fmla="*/ 11990876 w 11990876"/>
              <a:gd name="connsiteY2" fmla="*/ 932956 h 5220770"/>
              <a:gd name="connsiteX3" fmla="*/ 7690232 w 11990876"/>
              <a:gd name="connsiteY3" fmla="*/ 5220770 h 5220770"/>
              <a:gd name="connsiteX4" fmla="*/ 7466074 w 11990876"/>
              <a:gd name="connsiteY4" fmla="*/ 5220770 h 5220770"/>
              <a:gd name="connsiteX5" fmla="*/ 7393173 w 11990876"/>
              <a:gd name="connsiteY5" fmla="*/ 5220770 h 5220770"/>
              <a:gd name="connsiteX6" fmla="*/ 5440919 w 11990876"/>
              <a:gd name="connsiteY6" fmla="*/ 5220770 h 5220770"/>
              <a:gd name="connsiteX7" fmla="*/ 2213663 w 11990876"/>
              <a:gd name="connsiteY7" fmla="*/ 5220770 h 5220770"/>
              <a:gd name="connsiteX8" fmla="*/ 0 w 11990876"/>
              <a:gd name="connsiteY8" fmla="*/ 5220770 h 522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90876" h="5220770">
                <a:moveTo>
                  <a:pt x="0" y="0"/>
                </a:moveTo>
                <a:lnTo>
                  <a:pt x="11990876" y="0"/>
                </a:lnTo>
                <a:lnTo>
                  <a:pt x="11990876" y="932956"/>
                </a:lnTo>
                <a:lnTo>
                  <a:pt x="7690232" y="5220770"/>
                </a:lnTo>
                <a:lnTo>
                  <a:pt x="7466074" y="5220770"/>
                </a:lnTo>
                <a:lnTo>
                  <a:pt x="7393173" y="5220770"/>
                </a:lnTo>
                <a:lnTo>
                  <a:pt x="5440919" y="5220770"/>
                </a:lnTo>
                <a:lnTo>
                  <a:pt x="2213663" y="5220770"/>
                </a:lnTo>
                <a:lnTo>
                  <a:pt x="0" y="52207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295A3-96FB-4E80-91AF-4225D266C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7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D1A8-6F7D-E6ED-2873-D02FC0B9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E20C3-0F70-CD5D-E56B-9A09B689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F8EDE-B641-DCCD-45BD-1D1143A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AB541-E483-A9CF-C994-D7095B53D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7B092-04F6-5E78-E08F-08D792B5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189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88;p24">
            <a:extLst>
              <a:ext uri="{FF2B5EF4-FFF2-40B4-BE49-F238E27FC236}">
                <a16:creationId xmlns:a16="http://schemas.microsoft.com/office/drawing/2014/main" id="{04B15CE9-3E8F-8AA1-6C8D-E60E89FEA6D8}"/>
              </a:ext>
            </a:extLst>
          </p:cNvPr>
          <p:cNvSpPr/>
          <p:nvPr/>
        </p:nvSpPr>
        <p:spPr>
          <a:xfrm>
            <a:off x="912123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D19D471-7D42-2281-271B-9FCA53E71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3507" b="12005"/>
          <a:stretch/>
        </p:blipFill>
        <p:spPr>
          <a:xfrm>
            <a:off x="3363712" y="-7295"/>
            <a:ext cx="8830353" cy="6774025"/>
          </a:xfrm>
          <a:custGeom>
            <a:avLst/>
            <a:gdLst>
              <a:gd name="connsiteX0" fmla="*/ 6794292 w 8828053"/>
              <a:gd name="connsiteY0" fmla="*/ 0 h 6774025"/>
              <a:gd name="connsiteX1" fmla="*/ 8828053 w 8828053"/>
              <a:gd name="connsiteY1" fmla="*/ 0 h 6774025"/>
              <a:gd name="connsiteX2" fmla="*/ 8828053 w 8828053"/>
              <a:gd name="connsiteY2" fmla="*/ 6774025 h 6774025"/>
              <a:gd name="connsiteX3" fmla="*/ 0 w 8828053"/>
              <a:gd name="connsiteY3" fmla="*/ 6774025 h 677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28053" h="6774025">
                <a:moveTo>
                  <a:pt x="6794292" y="0"/>
                </a:moveTo>
                <a:lnTo>
                  <a:pt x="8828053" y="0"/>
                </a:lnTo>
                <a:lnTo>
                  <a:pt x="8828053" y="6774025"/>
                </a:lnTo>
                <a:lnTo>
                  <a:pt x="0" y="6774025"/>
                </a:lnTo>
                <a:close/>
              </a:path>
            </a:pathLst>
          </a:custGeom>
        </p:spPr>
      </p:pic>
      <p:sp>
        <p:nvSpPr>
          <p:cNvPr id="27" name="Freeform: Shape 28">
            <a:extLst>
              <a:ext uri="{FF2B5EF4-FFF2-40B4-BE49-F238E27FC236}">
                <a16:creationId xmlns:a16="http://schemas.microsoft.com/office/drawing/2014/main" id="{D31A52D9-39EE-F811-3802-9AFEEC873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22630" y="-4858089"/>
            <a:ext cx="3200175" cy="1497397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D316FC8-6E27-D672-9773-ACA2DE99595D}"/>
              </a:ext>
            </a:extLst>
          </p:cNvPr>
          <p:cNvSpPr/>
          <p:nvPr userDrawn="1"/>
        </p:nvSpPr>
        <p:spPr>
          <a:xfrm>
            <a:off x="8480" y="-4890"/>
            <a:ext cx="11246363" cy="5726037"/>
          </a:xfrm>
          <a:custGeom>
            <a:avLst/>
            <a:gdLst>
              <a:gd name="connsiteX0" fmla="*/ 0 w 11243434"/>
              <a:gd name="connsiteY0" fmla="*/ 0 h 5726037"/>
              <a:gd name="connsiteX1" fmla="*/ 11243434 w 11243434"/>
              <a:gd name="connsiteY1" fmla="*/ 0 h 5726037"/>
              <a:gd name="connsiteX2" fmla="*/ 5500265 w 11243434"/>
              <a:gd name="connsiteY2" fmla="*/ 5726037 h 5726037"/>
              <a:gd name="connsiteX3" fmla="*/ 5241978 w 11243434"/>
              <a:gd name="connsiteY3" fmla="*/ 5726037 h 5726037"/>
              <a:gd name="connsiteX4" fmla="*/ 2908493 w 11243434"/>
              <a:gd name="connsiteY4" fmla="*/ 5726037 h 5726037"/>
              <a:gd name="connsiteX5" fmla="*/ 0 w 11243434"/>
              <a:gd name="connsiteY5" fmla="*/ 5726037 h 572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43434" h="5726037">
                <a:moveTo>
                  <a:pt x="0" y="0"/>
                </a:moveTo>
                <a:lnTo>
                  <a:pt x="11243434" y="0"/>
                </a:lnTo>
                <a:lnTo>
                  <a:pt x="5500265" y="5726037"/>
                </a:lnTo>
                <a:lnTo>
                  <a:pt x="5241978" y="5726037"/>
                </a:lnTo>
                <a:lnTo>
                  <a:pt x="2908493" y="5726037"/>
                </a:lnTo>
                <a:lnTo>
                  <a:pt x="0" y="5726037"/>
                </a:lnTo>
                <a:close/>
              </a:path>
            </a:pathLst>
          </a:custGeom>
          <a:gradFill flip="none" rotWithShape="1">
            <a:gsLst>
              <a:gs pos="26000">
                <a:schemeClr val="accent1"/>
              </a:gs>
              <a:gs pos="0">
                <a:schemeClr val="accent2"/>
              </a:gs>
              <a:gs pos="66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B83FA5-F790-233B-FA82-DAF90A672BF4}"/>
              </a:ext>
            </a:extLst>
          </p:cNvPr>
          <p:cNvSpPr/>
          <p:nvPr userDrawn="1"/>
        </p:nvSpPr>
        <p:spPr>
          <a:xfrm>
            <a:off x="0" y="-7294"/>
            <a:ext cx="10734381" cy="5239339"/>
          </a:xfrm>
          <a:custGeom>
            <a:avLst/>
            <a:gdLst>
              <a:gd name="connsiteX0" fmla="*/ 0 w 10731586"/>
              <a:gd name="connsiteY0" fmla="*/ 0 h 5239339"/>
              <a:gd name="connsiteX1" fmla="*/ 10731586 w 10731586"/>
              <a:gd name="connsiteY1" fmla="*/ 0 h 5239339"/>
              <a:gd name="connsiteX2" fmla="*/ 5476571 w 10731586"/>
              <a:gd name="connsiteY2" fmla="*/ 5239339 h 5239339"/>
              <a:gd name="connsiteX3" fmla="*/ 5252413 w 10731586"/>
              <a:gd name="connsiteY3" fmla="*/ 5239339 h 5239339"/>
              <a:gd name="connsiteX4" fmla="*/ 3227257 w 10731586"/>
              <a:gd name="connsiteY4" fmla="*/ 5239339 h 5239339"/>
              <a:gd name="connsiteX5" fmla="*/ 0 w 10731586"/>
              <a:gd name="connsiteY5" fmla="*/ 5239339 h 5239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1586" h="5239339">
                <a:moveTo>
                  <a:pt x="0" y="0"/>
                </a:moveTo>
                <a:lnTo>
                  <a:pt x="10731586" y="0"/>
                </a:lnTo>
                <a:lnTo>
                  <a:pt x="5476571" y="5239339"/>
                </a:lnTo>
                <a:lnTo>
                  <a:pt x="5252413" y="5239339"/>
                </a:lnTo>
                <a:lnTo>
                  <a:pt x="3227257" y="5239339"/>
                </a:lnTo>
                <a:lnTo>
                  <a:pt x="0" y="52393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F1C30B-CCEC-DD92-9532-89BDDAB4B4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7643B4-7E4B-4B54-B9D9-996C2BB08E9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A3ED-C5C2-73DB-6759-7ADA472D96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8060F-4AA2-CC67-B875-476922B644BA}"/>
              </a:ext>
            </a:extLst>
          </p:cNvPr>
          <p:cNvSpPr txBox="1"/>
          <p:nvPr/>
        </p:nvSpPr>
        <p:spPr>
          <a:xfrm>
            <a:off x="603813" y="1213967"/>
            <a:ext cx="18288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0E2D29-E71B-8F14-CBE5-47B64DA05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1387" y="1358143"/>
            <a:ext cx="8686800" cy="434918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dient-colored box">
            <a:extLst>
              <a:ext uri="{FF2B5EF4-FFF2-40B4-BE49-F238E27FC236}">
                <a16:creationId xmlns:a16="http://schemas.microsoft.com/office/drawing/2014/main" id="{E3360DD4-6944-A639-38E1-E6494CCED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grpSp>
        <p:nvGrpSpPr>
          <p:cNvPr id="9" name="Google Shape;163;p17">
            <a:extLst>
              <a:ext uri="{FF2B5EF4-FFF2-40B4-BE49-F238E27FC236}">
                <a16:creationId xmlns:a16="http://schemas.microsoft.com/office/drawing/2014/main" id="{A25EC048-64CA-6089-C96A-3CFA136E4926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0" name="Google Shape;164;p17">
              <a:extLst>
                <a:ext uri="{FF2B5EF4-FFF2-40B4-BE49-F238E27FC236}">
                  <a16:creationId xmlns:a16="http://schemas.microsoft.com/office/drawing/2014/main" id="{99891D9E-512D-86AF-800F-0BBB4CDAB0DD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5;p17">
              <a:extLst>
                <a:ext uri="{FF2B5EF4-FFF2-40B4-BE49-F238E27FC236}">
                  <a16:creationId xmlns:a16="http://schemas.microsoft.com/office/drawing/2014/main" id="{5EF186FF-F986-2E0D-3CD8-4F4859557C58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6;p17">
              <a:extLst>
                <a:ext uri="{FF2B5EF4-FFF2-40B4-BE49-F238E27FC236}">
                  <a16:creationId xmlns:a16="http://schemas.microsoft.com/office/drawing/2014/main" id="{C36CEFAE-BE9F-79A0-91C6-D0339AF6A57A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7;p17">
              <a:extLst>
                <a:ext uri="{FF2B5EF4-FFF2-40B4-BE49-F238E27FC236}">
                  <a16:creationId xmlns:a16="http://schemas.microsoft.com/office/drawing/2014/main" id="{23F6FFCE-9F52-B04E-00C8-12BFDD97B817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68;p17">
              <a:extLst>
                <a:ext uri="{FF2B5EF4-FFF2-40B4-BE49-F238E27FC236}">
                  <a16:creationId xmlns:a16="http://schemas.microsoft.com/office/drawing/2014/main" id="{1E653EA7-6A56-A915-ABCF-DBAE2BE3CCF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69;p17">
              <a:extLst>
                <a:ext uri="{FF2B5EF4-FFF2-40B4-BE49-F238E27FC236}">
                  <a16:creationId xmlns:a16="http://schemas.microsoft.com/office/drawing/2014/main" id="{EBA0E0E6-F091-3738-8B30-8502CF205AFA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0;p17">
              <a:extLst>
                <a:ext uri="{FF2B5EF4-FFF2-40B4-BE49-F238E27FC236}">
                  <a16:creationId xmlns:a16="http://schemas.microsoft.com/office/drawing/2014/main" id="{2A206F10-59BE-C7D2-C510-A3C1A6105BBE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1;p17">
              <a:extLst>
                <a:ext uri="{FF2B5EF4-FFF2-40B4-BE49-F238E27FC236}">
                  <a16:creationId xmlns:a16="http://schemas.microsoft.com/office/drawing/2014/main" id="{5888FA12-5857-A651-248A-B6E8A20FA893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2;p17">
              <a:extLst>
                <a:ext uri="{FF2B5EF4-FFF2-40B4-BE49-F238E27FC236}">
                  <a16:creationId xmlns:a16="http://schemas.microsoft.com/office/drawing/2014/main" id="{9C5AAF1A-418A-6B20-010D-86BD3E6791A8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3;p17">
              <a:extLst>
                <a:ext uri="{FF2B5EF4-FFF2-40B4-BE49-F238E27FC236}">
                  <a16:creationId xmlns:a16="http://schemas.microsoft.com/office/drawing/2014/main" id="{FE8B4A8E-63C2-4C4C-2EF1-DB4F295E7E8A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4;p17">
              <a:extLst>
                <a:ext uri="{FF2B5EF4-FFF2-40B4-BE49-F238E27FC236}">
                  <a16:creationId xmlns:a16="http://schemas.microsoft.com/office/drawing/2014/main" id="{9176DF63-0490-F447-05CA-C38AEA2CAEBA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1" name="Google Shape;175;p17">
              <a:extLst>
                <a:ext uri="{FF2B5EF4-FFF2-40B4-BE49-F238E27FC236}">
                  <a16:creationId xmlns:a16="http://schemas.microsoft.com/office/drawing/2014/main" id="{36181CCE-3E01-CC9A-0388-204706D852A4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2" name="Google Shape;176;p17">
              <a:extLst>
                <a:ext uri="{FF2B5EF4-FFF2-40B4-BE49-F238E27FC236}">
                  <a16:creationId xmlns:a16="http://schemas.microsoft.com/office/drawing/2014/main" id="{3F1B9B0E-07B7-F730-E6F5-881CDB8D89EB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148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7666-6BDA-AE54-A702-A8E4451D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359A1-5E07-1512-F962-EF24473278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AB15D-49EB-E8BB-AEC2-7309B6B5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E20CD8-2984-BD01-EDCF-8B6283F49A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899961"/>
            <a:ext cx="10972801" cy="319078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oogle Shape;163;p17">
            <a:extLst>
              <a:ext uri="{FF2B5EF4-FFF2-40B4-BE49-F238E27FC236}">
                <a16:creationId xmlns:a16="http://schemas.microsoft.com/office/drawing/2014/main" id="{066E3EF5-5219-D6DE-14CC-7D78C1B85A4E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7" name="Google Shape;164;p17">
              <a:extLst>
                <a:ext uri="{FF2B5EF4-FFF2-40B4-BE49-F238E27FC236}">
                  <a16:creationId xmlns:a16="http://schemas.microsoft.com/office/drawing/2014/main" id="{AC28FC9A-BD67-2F2E-E18F-D9D688F47D80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5;p17">
              <a:extLst>
                <a:ext uri="{FF2B5EF4-FFF2-40B4-BE49-F238E27FC236}">
                  <a16:creationId xmlns:a16="http://schemas.microsoft.com/office/drawing/2014/main" id="{1CE2C3CA-F23F-3D43-4FFD-8A6BE2B17CB7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6;p17">
              <a:extLst>
                <a:ext uri="{FF2B5EF4-FFF2-40B4-BE49-F238E27FC236}">
                  <a16:creationId xmlns:a16="http://schemas.microsoft.com/office/drawing/2014/main" id="{DD0D2829-52BC-6C00-B5EF-D75218A9D682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7;p17">
              <a:extLst>
                <a:ext uri="{FF2B5EF4-FFF2-40B4-BE49-F238E27FC236}">
                  <a16:creationId xmlns:a16="http://schemas.microsoft.com/office/drawing/2014/main" id="{7DD36068-EC20-8CF2-8CFB-F70D7E67357E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8;p17">
              <a:extLst>
                <a:ext uri="{FF2B5EF4-FFF2-40B4-BE49-F238E27FC236}">
                  <a16:creationId xmlns:a16="http://schemas.microsoft.com/office/drawing/2014/main" id="{0FAFA10B-6E38-94F3-69DF-E5278403AAA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9;p17">
              <a:extLst>
                <a:ext uri="{FF2B5EF4-FFF2-40B4-BE49-F238E27FC236}">
                  <a16:creationId xmlns:a16="http://schemas.microsoft.com/office/drawing/2014/main" id="{5B0113B0-2E2C-8019-4A4D-408D2EADA27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0;p17">
              <a:extLst>
                <a:ext uri="{FF2B5EF4-FFF2-40B4-BE49-F238E27FC236}">
                  <a16:creationId xmlns:a16="http://schemas.microsoft.com/office/drawing/2014/main" id="{55AC9393-977B-A09D-28B7-74E1A2900007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1;p17">
              <a:extLst>
                <a:ext uri="{FF2B5EF4-FFF2-40B4-BE49-F238E27FC236}">
                  <a16:creationId xmlns:a16="http://schemas.microsoft.com/office/drawing/2014/main" id="{2D023179-3522-6407-2152-7968C8B0CFC9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2;p17">
              <a:extLst>
                <a:ext uri="{FF2B5EF4-FFF2-40B4-BE49-F238E27FC236}">
                  <a16:creationId xmlns:a16="http://schemas.microsoft.com/office/drawing/2014/main" id="{178E2154-8BF4-2CCC-84E4-DAF9E5E83922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3;p17">
              <a:extLst>
                <a:ext uri="{FF2B5EF4-FFF2-40B4-BE49-F238E27FC236}">
                  <a16:creationId xmlns:a16="http://schemas.microsoft.com/office/drawing/2014/main" id="{540AA5A5-B92A-3CF5-AEAD-07064930830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4;p17">
              <a:extLst>
                <a:ext uri="{FF2B5EF4-FFF2-40B4-BE49-F238E27FC236}">
                  <a16:creationId xmlns:a16="http://schemas.microsoft.com/office/drawing/2014/main" id="{10EDD9DA-75C5-37F0-45E3-0561934AE462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5;p17">
              <a:extLst>
                <a:ext uri="{FF2B5EF4-FFF2-40B4-BE49-F238E27FC236}">
                  <a16:creationId xmlns:a16="http://schemas.microsoft.com/office/drawing/2014/main" id="{CBA3870F-6026-2819-3744-FEDF79E92F2F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6;p17">
              <a:extLst>
                <a:ext uri="{FF2B5EF4-FFF2-40B4-BE49-F238E27FC236}">
                  <a16:creationId xmlns:a16="http://schemas.microsoft.com/office/drawing/2014/main" id="{3142E80C-518F-EDFA-DB0F-CED23BB96190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0" name="Gradient-colored box">
            <a:extLst>
              <a:ext uri="{FF2B5EF4-FFF2-40B4-BE49-F238E27FC236}">
                <a16:creationId xmlns:a16="http://schemas.microsoft.com/office/drawing/2014/main" id="{2E74F9E3-7B08-B729-3821-C4517491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1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8;p24">
            <a:extLst>
              <a:ext uri="{FF2B5EF4-FFF2-40B4-BE49-F238E27FC236}">
                <a16:creationId xmlns:a16="http://schemas.microsoft.com/office/drawing/2014/main" id="{496AA5AE-6C01-1507-CD05-685BBB3BF5E9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260" y="2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Oval 22" descr="place icon in center">
            <a:extLst>
              <a:ext uri="{FF2B5EF4-FFF2-40B4-BE49-F238E27FC236}">
                <a16:creationId xmlns:a16="http://schemas.microsoft.com/office/drawing/2014/main" id="{E5D79735-D0CD-BB00-B0F7-2E0A63F5A7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gray">
          <a:xfrm>
            <a:off x="6982031" y="1563893"/>
            <a:ext cx="3736885" cy="3735912"/>
          </a:xfrm>
          <a:prstGeom prst="ellipse">
            <a:avLst/>
          </a:prstGeom>
          <a:solidFill>
            <a:schemeClr val="bg1"/>
          </a:solidFill>
          <a:ln w="317500">
            <a:solidFill>
              <a:schemeClr val="accent1">
                <a:lumMod val="75000"/>
                <a:alpha val="2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grpSp>
        <p:nvGrpSpPr>
          <p:cNvPr id="4" name="Google Shape;163;p17">
            <a:extLst>
              <a:ext uri="{FF2B5EF4-FFF2-40B4-BE49-F238E27FC236}">
                <a16:creationId xmlns:a16="http://schemas.microsoft.com/office/drawing/2014/main" id="{1BCED3CD-DBC3-0F29-AE83-7FCEE55F267B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5" name="Google Shape;164;p17">
              <a:extLst>
                <a:ext uri="{FF2B5EF4-FFF2-40B4-BE49-F238E27FC236}">
                  <a16:creationId xmlns:a16="http://schemas.microsoft.com/office/drawing/2014/main" id="{D42DA1EE-38DF-63C1-1F64-150D2EDBE1DA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BB53B913-2385-89C8-8CD9-302F8E9EB3DD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6;p17">
              <a:extLst>
                <a:ext uri="{FF2B5EF4-FFF2-40B4-BE49-F238E27FC236}">
                  <a16:creationId xmlns:a16="http://schemas.microsoft.com/office/drawing/2014/main" id="{50E04BB9-E94F-CB21-323D-1ADC29788B8D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7;p17">
              <a:extLst>
                <a:ext uri="{FF2B5EF4-FFF2-40B4-BE49-F238E27FC236}">
                  <a16:creationId xmlns:a16="http://schemas.microsoft.com/office/drawing/2014/main" id="{1EC6A098-4091-E43E-E17B-EABEB178AC29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8;p17">
              <a:extLst>
                <a:ext uri="{FF2B5EF4-FFF2-40B4-BE49-F238E27FC236}">
                  <a16:creationId xmlns:a16="http://schemas.microsoft.com/office/drawing/2014/main" id="{34B969A9-2AEE-865E-C20F-D6EA796B0C7D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9;p17">
              <a:extLst>
                <a:ext uri="{FF2B5EF4-FFF2-40B4-BE49-F238E27FC236}">
                  <a16:creationId xmlns:a16="http://schemas.microsoft.com/office/drawing/2014/main" id="{68BC5C7B-3AB1-8892-A1EB-6F59DAC506CE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0;p17">
              <a:extLst>
                <a:ext uri="{FF2B5EF4-FFF2-40B4-BE49-F238E27FC236}">
                  <a16:creationId xmlns:a16="http://schemas.microsoft.com/office/drawing/2014/main" id="{1B5E0CC6-6296-3B39-B57F-F64E5E07FBF0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1;p17">
              <a:extLst>
                <a:ext uri="{FF2B5EF4-FFF2-40B4-BE49-F238E27FC236}">
                  <a16:creationId xmlns:a16="http://schemas.microsoft.com/office/drawing/2014/main" id="{867C9F8D-C7B9-59B3-59D2-42ABCC610A20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2;p17">
              <a:extLst>
                <a:ext uri="{FF2B5EF4-FFF2-40B4-BE49-F238E27FC236}">
                  <a16:creationId xmlns:a16="http://schemas.microsoft.com/office/drawing/2014/main" id="{E3B8E100-4C5D-DFD2-B758-FDAA4ABDC1BA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3;p17">
              <a:extLst>
                <a:ext uri="{FF2B5EF4-FFF2-40B4-BE49-F238E27FC236}">
                  <a16:creationId xmlns:a16="http://schemas.microsoft.com/office/drawing/2014/main" id="{E90FE041-3F11-6ED4-2579-0351C1B0E323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4;p17">
              <a:extLst>
                <a:ext uri="{FF2B5EF4-FFF2-40B4-BE49-F238E27FC236}">
                  <a16:creationId xmlns:a16="http://schemas.microsoft.com/office/drawing/2014/main" id="{7A066FBD-A05C-B402-26BE-B93ED267DDCD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49CF5318-7A0E-25EE-E5B2-7E2D350933DC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44766C49-89B0-C5E6-A007-0685194E0F83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3"/>
            <a:ext cx="5558260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>
                <a:solidFill>
                  <a:schemeClr val="accent2"/>
                </a:solidFill>
              </a:defRPr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Slide with large text placeholder and circle graphic. Circle is ocean color with a sample icon in the center.</a:t>
            </a: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gray">
          <a:xfrm>
            <a:off x="6982031" y="15638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3A43C408-750A-3F61-9B89-8FB7BC5B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2AB7EE-9151-1774-1638-44C69F15CC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6BD8AAA-274C-A9B9-3B15-011844E5732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73341-CA52-5F6E-4757-CF229D7100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D9CE9-9DED-750F-17AB-6FCE1B4C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grpSp>
        <p:nvGrpSpPr>
          <p:cNvPr id="5" name="Google Shape;163;p17">
            <a:extLst>
              <a:ext uri="{FF2B5EF4-FFF2-40B4-BE49-F238E27FC236}">
                <a16:creationId xmlns:a16="http://schemas.microsoft.com/office/drawing/2014/main" id="{F235F25C-489C-2F66-4786-D0DEB9800BC6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6" name="Google Shape;164;p17">
              <a:extLst>
                <a:ext uri="{FF2B5EF4-FFF2-40B4-BE49-F238E27FC236}">
                  <a16:creationId xmlns:a16="http://schemas.microsoft.com/office/drawing/2014/main" id="{8C7825B8-889B-74D7-9B87-2E986B297897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A5B81C35-2A6C-F226-BCA5-3D490BB04F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E4C4CF72-E8BE-0BA7-9B03-CA4465C9F37A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9967695A-0318-289F-3AB0-6A49C47E35AF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0CD8404D-11A4-4B91-F99C-CE3A4E15FC0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971DAFDC-AE1E-30B2-DA56-CA7151FCEEC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BC3838BF-4B49-A3E0-1A8B-1BEC71DE96DC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D243EA55-DFB1-BBDF-C27A-7DA99624432C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9CDA187A-6539-17F7-8DF3-D4D055F1F0D7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92F6EAAE-8165-CAD6-5E98-994B16DC8407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C19D8526-6E74-747E-49F6-66D3C890250E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5;p17">
              <a:extLst>
                <a:ext uri="{FF2B5EF4-FFF2-40B4-BE49-F238E27FC236}">
                  <a16:creationId xmlns:a16="http://schemas.microsoft.com/office/drawing/2014/main" id="{450CE3FD-CA4B-16E7-E5CB-BFC8314EDF3A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6;p17">
              <a:extLst>
                <a:ext uri="{FF2B5EF4-FFF2-40B4-BE49-F238E27FC236}">
                  <a16:creationId xmlns:a16="http://schemas.microsoft.com/office/drawing/2014/main" id="{42E3636F-BD8D-075B-9D6E-94A189FD4A62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19" name="Gradient-colored box">
            <a:extLst>
              <a:ext uri="{FF2B5EF4-FFF2-40B4-BE49-F238E27FC236}">
                <a16:creationId xmlns:a16="http://schemas.microsoft.com/office/drawing/2014/main" id="{4F9EABA8-0D44-FB84-DEC6-9688F56F2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5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E045-0573-7DCF-49F9-554062A0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5EEF-94A0-08A6-34A5-9EA9A84AB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EE3BC-5164-4E85-517D-0235F3E5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90B25-0BEE-C54F-83A7-28BDDDE7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1622-AA43-F4DF-E6CA-D63D7B5D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81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331F-E72C-2B3D-A917-1CA7BB2B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20324-13A4-0B13-25CE-BF9B6ADCD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33D12-00E3-DD49-FF30-EF18592A6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59D3-8ED0-2CEC-C84C-B0D28483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4C3EB-F60B-3D4F-C533-D5C41AF0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889DF-5F50-62BC-A9A5-B54BDFF9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52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FEDB-31DB-33FE-4652-4BC1435C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5CC42-1557-FF21-21B1-6D3B6E7D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E88B-4E72-A285-25DA-8442796B8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37011-BD4B-20CB-6B3D-AFFF97BAC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BD482-7142-D010-27F3-D4FB19ED8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AF51A-5732-D3C8-7860-70E4CEFF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5BF3B7-DC78-A39E-C7BB-53E2E2DB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C11B2-1F4A-691D-0F3E-50507393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582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30E4-1C77-9904-F360-886D141D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748E9-15E4-E2E0-D3B2-D5151840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13CE8-12CE-F91E-9920-099A92B7B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7BC71-6937-DA8D-9A01-1C1A1D58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98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81B80-9D19-558E-1EBF-2F1A3E24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32C0D-D9A4-D7CA-F4AF-9E6F3085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E5E33-6E3A-9281-FC60-E46EECD3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93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E0BE-D574-CD34-B904-4BFEFD24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2B210-F227-148A-61C4-C1F10554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79811-F4D8-94A2-F9A9-E17941F68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23E2D-4A2C-B49F-0C48-2D7ED72E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B72E0-7C98-1A8C-752C-F2B05452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5B246-AE2D-A0B8-67E2-7B0D4129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2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09B00-0C0F-76B1-C1E4-3BB1C817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D473C-95C7-9F7D-51B1-B4D6C13B1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4B028-75C7-2B6C-8D68-FED8491A5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244AE-83A9-1FED-F1FA-17C0F6BC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E71E2-49E2-F560-BF24-E428FE18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A2931-A834-44A3-7987-F3342757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96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C843F-AEDC-89EF-DAE9-EB7EBB5E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54E66-D4FF-B655-ECCB-4E7FB8C2A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7A085-23C4-CF4F-D002-E91622B16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739E0-C105-4EE7-9C40-17E68D69CF3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B99C9-0838-C206-200E-96BCE0219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6503-8CDE-8230-688C-C1D43DC9C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3115C-4AA6-4FD9-BAF2-7E73B6BB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7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rastructuremap.microsoft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svg"/><Relationship Id="rId23" Type="http://schemas.openxmlformats.org/officeDocument/2006/relationships/image" Target="../media/image19.svg"/><Relationship Id="rId10" Type="http://schemas.openxmlformats.org/officeDocument/2006/relationships/image" Target="../media/image30.svg"/><Relationship Id="rId19" Type="http://schemas.openxmlformats.org/officeDocument/2006/relationships/image" Target="../media/image39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4.png"/><Relationship Id="rId39" Type="http://schemas.openxmlformats.org/officeDocument/2006/relationships/image" Target="../media/image35.svg"/><Relationship Id="rId21" Type="http://schemas.openxmlformats.org/officeDocument/2006/relationships/image" Target="../media/image60.png"/><Relationship Id="rId34" Type="http://schemas.openxmlformats.org/officeDocument/2006/relationships/image" Target="../media/image29.png"/><Relationship Id="rId42" Type="http://schemas.openxmlformats.org/officeDocument/2006/relationships/image" Target="../media/image38.png"/><Relationship Id="rId47" Type="http://schemas.openxmlformats.org/officeDocument/2006/relationships/image" Target="../media/image19.sv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5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24" Type="http://schemas.openxmlformats.org/officeDocument/2006/relationships/image" Target="../media/image62.png"/><Relationship Id="rId32" Type="http://schemas.openxmlformats.org/officeDocument/2006/relationships/image" Target="../media/image27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sv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36" Type="http://schemas.openxmlformats.org/officeDocument/2006/relationships/image" Target="../media/image32.png"/><Relationship Id="rId10" Type="http://schemas.openxmlformats.org/officeDocument/2006/relationships/image" Target="../media/image49.svg"/><Relationship Id="rId19" Type="http://schemas.openxmlformats.org/officeDocument/2006/relationships/image" Target="../media/image58.png"/><Relationship Id="rId31" Type="http://schemas.openxmlformats.org/officeDocument/2006/relationships/image" Target="../media/image26.svg"/><Relationship Id="rId44" Type="http://schemas.openxmlformats.org/officeDocument/2006/relationships/image" Target="../media/image40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5.svg"/><Relationship Id="rId30" Type="http://schemas.openxmlformats.org/officeDocument/2006/relationships/image" Target="../media/image25.png"/><Relationship Id="rId35" Type="http://schemas.openxmlformats.org/officeDocument/2006/relationships/image" Target="../media/image30.svg"/><Relationship Id="rId43" Type="http://schemas.openxmlformats.org/officeDocument/2006/relationships/image" Target="../media/image39.svg"/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3.svg"/><Relationship Id="rId33" Type="http://schemas.openxmlformats.org/officeDocument/2006/relationships/image" Target="../media/image28.svg"/><Relationship Id="rId38" Type="http://schemas.openxmlformats.org/officeDocument/2006/relationships/image" Target="../media/image34.png"/><Relationship Id="rId46" Type="http://schemas.openxmlformats.org/officeDocument/2006/relationships/image" Target="../media/image10.png"/><Relationship Id="rId20" Type="http://schemas.openxmlformats.org/officeDocument/2006/relationships/image" Target="../media/image59.svg"/><Relationship Id="rId41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4.png"/><Relationship Id="rId39" Type="http://schemas.openxmlformats.org/officeDocument/2006/relationships/image" Target="../media/image35.svg"/><Relationship Id="rId21" Type="http://schemas.openxmlformats.org/officeDocument/2006/relationships/image" Target="../media/image60.png"/><Relationship Id="rId34" Type="http://schemas.openxmlformats.org/officeDocument/2006/relationships/image" Target="../media/image29.png"/><Relationship Id="rId42" Type="http://schemas.openxmlformats.org/officeDocument/2006/relationships/image" Target="../media/image38.png"/><Relationship Id="rId47" Type="http://schemas.openxmlformats.org/officeDocument/2006/relationships/image" Target="../media/image19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5.svg"/><Relationship Id="rId29" Type="http://schemas.openxmlformats.org/officeDocument/2006/relationships/image" Target="../media/image24.svg"/><Relationship Id="rId11" Type="http://schemas.openxmlformats.org/officeDocument/2006/relationships/image" Target="../media/image50.png"/><Relationship Id="rId24" Type="http://schemas.openxmlformats.org/officeDocument/2006/relationships/image" Target="../media/image62.png"/><Relationship Id="rId32" Type="http://schemas.openxmlformats.org/officeDocument/2006/relationships/image" Target="../media/image27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svg"/><Relationship Id="rId53" Type="http://schemas.openxmlformats.org/officeDocument/2006/relationships/image" Target="../media/image71.svg"/><Relationship Id="rId5" Type="http://schemas.openxmlformats.org/officeDocument/2006/relationships/image" Target="../media/image44.png"/><Relationship Id="rId19" Type="http://schemas.openxmlformats.org/officeDocument/2006/relationships/image" Target="../media/image58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5.svg"/><Relationship Id="rId30" Type="http://schemas.openxmlformats.org/officeDocument/2006/relationships/image" Target="../media/image25.png"/><Relationship Id="rId35" Type="http://schemas.openxmlformats.org/officeDocument/2006/relationships/image" Target="../media/image30.svg"/><Relationship Id="rId43" Type="http://schemas.openxmlformats.org/officeDocument/2006/relationships/image" Target="../media/image39.svg"/><Relationship Id="rId48" Type="http://schemas.openxmlformats.org/officeDocument/2006/relationships/image" Target="../media/image66.png"/><Relationship Id="rId56" Type="http://schemas.microsoft.com/office/2007/relationships/hdphoto" Target="../media/hdphoto1.wdp"/><Relationship Id="rId8" Type="http://schemas.openxmlformats.org/officeDocument/2006/relationships/image" Target="../media/image47.svg"/><Relationship Id="rId51" Type="http://schemas.openxmlformats.org/officeDocument/2006/relationships/image" Target="../media/image69.svg"/><Relationship Id="rId3" Type="http://schemas.openxmlformats.org/officeDocument/2006/relationships/image" Target="../media/image42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3.svg"/><Relationship Id="rId33" Type="http://schemas.openxmlformats.org/officeDocument/2006/relationships/image" Target="../media/image28.svg"/><Relationship Id="rId38" Type="http://schemas.openxmlformats.org/officeDocument/2006/relationships/image" Target="../media/image34.png"/><Relationship Id="rId46" Type="http://schemas.openxmlformats.org/officeDocument/2006/relationships/image" Target="../media/image10.png"/><Relationship Id="rId20" Type="http://schemas.openxmlformats.org/officeDocument/2006/relationships/image" Target="../media/image59.svg"/><Relationship Id="rId41" Type="http://schemas.openxmlformats.org/officeDocument/2006/relationships/image" Target="../media/image37.svg"/><Relationship Id="rId54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svg"/><Relationship Id="rId15" Type="http://schemas.openxmlformats.org/officeDocument/2006/relationships/image" Target="../media/image54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36" Type="http://schemas.openxmlformats.org/officeDocument/2006/relationships/image" Target="../media/image32.png"/><Relationship Id="rId49" Type="http://schemas.openxmlformats.org/officeDocument/2006/relationships/image" Target="../media/image67.svg"/><Relationship Id="rId57" Type="http://schemas.openxmlformats.org/officeDocument/2006/relationships/image" Target="../media/image74.png"/><Relationship Id="rId10" Type="http://schemas.openxmlformats.org/officeDocument/2006/relationships/image" Target="../media/image49.svg"/><Relationship Id="rId31" Type="http://schemas.openxmlformats.org/officeDocument/2006/relationships/image" Target="../media/image26.svg"/><Relationship Id="rId44" Type="http://schemas.openxmlformats.org/officeDocument/2006/relationships/image" Target="../media/image40.png"/><Relationship Id="rId52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4.png"/><Relationship Id="rId39" Type="http://schemas.openxmlformats.org/officeDocument/2006/relationships/image" Target="../media/image35.svg"/><Relationship Id="rId21" Type="http://schemas.openxmlformats.org/officeDocument/2006/relationships/image" Target="../media/image60.png"/><Relationship Id="rId34" Type="http://schemas.openxmlformats.org/officeDocument/2006/relationships/image" Target="../media/image29.png"/><Relationship Id="rId42" Type="http://schemas.openxmlformats.org/officeDocument/2006/relationships/image" Target="../media/image38.png"/><Relationship Id="rId47" Type="http://schemas.openxmlformats.org/officeDocument/2006/relationships/image" Target="../media/image19.svg"/><Relationship Id="rId50" Type="http://schemas.openxmlformats.org/officeDocument/2006/relationships/image" Target="../media/image77.png"/><Relationship Id="rId55" Type="http://schemas.openxmlformats.org/officeDocument/2006/relationships/image" Target="../media/image69.sv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5.svg"/><Relationship Id="rId29" Type="http://schemas.openxmlformats.org/officeDocument/2006/relationships/image" Target="../media/image24.svg"/><Relationship Id="rId11" Type="http://schemas.openxmlformats.org/officeDocument/2006/relationships/image" Target="../media/image50.png"/><Relationship Id="rId24" Type="http://schemas.openxmlformats.org/officeDocument/2006/relationships/image" Target="../media/image62.png"/><Relationship Id="rId32" Type="http://schemas.openxmlformats.org/officeDocument/2006/relationships/image" Target="../media/image27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svg"/><Relationship Id="rId53" Type="http://schemas.openxmlformats.org/officeDocument/2006/relationships/image" Target="../media/image67.svg"/><Relationship Id="rId58" Type="http://schemas.openxmlformats.org/officeDocument/2006/relationships/image" Target="../media/image72.png"/><Relationship Id="rId5" Type="http://schemas.openxmlformats.org/officeDocument/2006/relationships/image" Target="../media/image44.png"/><Relationship Id="rId61" Type="http://schemas.openxmlformats.org/officeDocument/2006/relationships/image" Target="../media/image74.png"/><Relationship Id="rId19" Type="http://schemas.openxmlformats.org/officeDocument/2006/relationships/image" Target="../media/image5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5.svg"/><Relationship Id="rId30" Type="http://schemas.openxmlformats.org/officeDocument/2006/relationships/image" Target="../media/image25.png"/><Relationship Id="rId35" Type="http://schemas.openxmlformats.org/officeDocument/2006/relationships/image" Target="../media/image30.svg"/><Relationship Id="rId43" Type="http://schemas.openxmlformats.org/officeDocument/2006/relationships/image" Target="../media/image39.svg"/><Relationship Id="rId48" Type="http://schemas.openxmlformats.org/officeDocument/2006/relationships/image" Target="../media/image75.png"/><Relationship Id="rId56" Type="http://schemas.openxmlformats.org/officeDocument/2006/relationships/image" Target="../media/image70.png"/><Relationship Id="rId8" Type="http://schemas.openxmlformats.org/officeDocument/2006/relationships/image" Target="../media/image47.svg"/><Relationship Id="rId51" Type="http://schemas.openxmlformats.org/officeDocument/2006/relationships/image" Target="../media/image78.svg"/><Relationship Id="rId3" Type="http://schemas.openxmlformats.org/officeDocument/2006/relationships/image" Target="../media/image42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3.svg"/><Relationship Id="rId33" Type="http://schemas.openxmlformats.org/officeDocument/2006/relationships/image" Target="../media/image28.svg"/><Relationship Id="rId38" Type="http://schemas.openxmlformats.org/officeDocument/2006/relationships/image" Target="../media/image34.png"/><Relationship Id="rId46" Type="http://schemas.openxmlformats.org/officeDocument/2006/relationships/image" Target="../media/image10.png"/><Relationship Id="rId59" Type="http://schemas.openxmlformats.org/officeDocument/2006/relationships/image" Target="../media/image73.png"/><Relationship Id="rId20" Type="http://schemas.openxmlformats.org/officeDocument/2006/relationships/image" Target="../media/image59.svg"/><Relationship Id="rId41" Type="http://schemas.openxmlformats.org/officeDocument/2006/relationships/image" Target="../media/image37.svg"/><Relationship Id="rId54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svg"/><Relationship Id="rId15" Type="http://schemas.openxmlformats.org/officeDocument/2006/relationships/image" Target="../media/image54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36" Type="http://schemas.openxmlformats.org/officeDocument/2006/relationships/image" Target="../media/image32.png"/><Relationship Id="rId49" Type="http://schemas.openxmlformats.org/officeDocument/2006/relationships/image" Target="../media/image76.svg"/><Relationship Id="rId57" Type="http://schemas.openxmlformats.org/officeDocument/2006/relationships/image" Target="../media/image71.svg"/><Relationship Id="rId10" Type="http://schemas.openxmlformats.org/officeDocument/2006/relationships/image" Target="../media/image49.svg"/><Relationship Id="rId31" Type="http://schemas.openxmlformats.org/officeDocument/2006/relationships/image" Target="../media/image26.svg"/><Relationship Id="rId44" Type="http://schemas.openxmlformats.org/officeDocument/2006/relationships/image" Target="../media/image40.png"/><Relationship Id="rId52" Type="http://schemas.openxmlformats.org/officeDocument/2006/relationships/image" Target="../media/image66.png"/><Relationship Id="rId60" Type="http://schemas.microsoft.com/office/2007/relationships/hdphoto" Target="../media/hdphoto1.wdp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png"/><Relationship Id="rId21" Type="http://schemas.openxmlformats.org/officeDocument/2006/relationships/image" Target="../media/image60.png"/><Relationship Id="rId42" Type="http://schemas.openxmlformats.org/officeDocument/2006/relationships/image" Target="../media/image38.png"/><Relationship Id="rId47" Type="http://schemas.openxmlformats.org/officeDocument/2006/relationships/image" Target="../media/image19.svg"/><Relationship Id="rId63" Type="http://schemas.openxmlformats.org/officeDocument/2006/relationships/image" Target="../media/image90.emf"/><Relationship Id="rId68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5.svg"/><Relationship Id="rId29" Type="http://schemas.openxmlformats.org/officeDocument/2006/relationships/image" Target="../media/image24.svg"/><Relationship Id="rId11" Type="http://schemas.openxmlformats.org/officeDocument/2006/relationships/image" Target="../media/image50.png"/><Relationship Id="rId24" Type="http://schemas.openxmlformats.org/officeDocument/2006/relationships/image" Target="../media/image62.png"/><Relationship Id="rId32" Type="http://schemas.openxmlformats.org/officeDocument/2006/relationships/image" Target="../media/image27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svg"/><Relationship Id="rId53" Type="http://schemas.openxmlformats.org/officeDocument/2006/relationships/image" Target="../media/image80.svg"/><Relationship Id="rId58" Type="http://schemas.openxmlformats.org/officeDocument/2006/relationships/image" Target="../media/image85.png"/><Relationship Id="rId66" Type="http://schemas.openxmlformats.org/officeDocument/2006/relationships/image" Target="../media/image68.png"/><Relationship Id="rId5" Type="http://schemas.openxmlformats.org/officeDocument/2006/relationships/image" Target="../media/image44.png"/><Relationship Id="rId61" Type="http://schemas.openxmlformats.org/officeDocument/2006/relationships/image" Target="../media/image88.png"/><Relationship Id="rId19" Type="http://schemas.openxmlformats.org/officeDocument/2006/relationships/image" Target="../media/image5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5.svg"/><Relationship Id="rId30" Type="http://schemas.openxmlformats.org/officeDocument/2006/relationships/image" Target="../media/image25.png"/><Relationship Id="rId35" Type="http://schemas.openxmlformats.org/officeDocument/2006/relationships/image" Target="../media/image30.svg"/><Relationship Id="rId43" Type="http://schemas.openxmlformats.org/officeDocument/2006/relationships/image" Target="../media/image39.sv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66.png"/><Relationship Id="rId69" Type="http://schemas.openxmlformats.org/officeDocument/2006/relationships/image" Target="../media/image71.svg"/><Relationship Id="rId8" Type="http://schemas.openxmlformats.org/officeDocument/2006/relationships/image" Target="../media/image47.svg"/><Relationship Id="rId51" Type="http://schemas.openxmlformats.org/officeDocument/2006/relationships/image" Target="../media/image78.svg"/><Relationship Id="rId72" Type="http://schemas.microsoft.com/office/2007/relationships/hdphoto" Target="../media/hdphoto1.wdp"/><Relationship Id="rId3" Type="http://schemas.openxmlformats.org/officeDocument/2006/relationships/image" Target="../media/image42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3.svg"/><Relationship Id="rId33" Type="http://schemas.openxmlformats.org/officeDocument/2006/relationships/image" Target="../media/image28.svg"/><Relationship Id="rId38" Type="http://schemas.openxmlformats.org/officeDocument/2006/relationships/image" Target="../media/image34.png"/><Relationship Id="rId46" Type="http://schemas.openxmlformats.org/officeDocument/2006/relationships/image" Target="../media/image10.png"/><Relationship Id="rId59" Type="http://schemas.openxmlformats.org/officeDocument/2006/relationships/image" Target="../media/image86.png"/><Relationship Id="rId67" Type="http://schemas.openxmlformats.org/officeDocument/2006/relationships/image" Target="../media/image69.svg"/><Relationship Id="rId20" Type="http://schemas.openxmlformats.org/officeDocument/2006/relationships/image" Target="../media/image59.svg"/><Relationship Id="rId41" Type="http://schemas.openxmlformats.org/officeDocument/2006/relationships/image" Target="../media/image37.sv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svg"/><Relationship Id="rId15" Type="http://schemas.openxmlformats.org/officeDocument/2006/relationships/image" Target="../media/image54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36" Type="http://schemas.openxmlformats.org/officeDocument/2006/relationships/image" Target="../media/image32.png"/><Relationship Id="rId49" Type="http://schemas.openxmlformats.org/officeDocument/2006/relationships/image" Target="../media/image76.svg"/><Relationship Id="rId57" Type="http://schemas.openxmlformats.org/officeDocument/2006/relationships/image" Target="../media/image84.svg"/><Relationship Id="rId10" Type="http://schemas.openxmlformats.org/officeDocument/2006/relationships/image" Target="../media/image49.svg"/><Relationship Id="rId31" Type="http://schemas.openxmlformats.org/officeDocument/2006/relationships/image" Target="../media/image26.svg"/><Relationship Id="rId44" Type="http://schemas.openxmlformats.org/officeDocument/2006/relationships/image" Target="../media/image40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67.svg"/><Relationship Id="rId73" Type="http://schemas.openxmlformats.org/officeDocument/2006/relationships/image" Target="../media/image74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39" Type="http://schemas.openxmlformats.org/officeDocument/2006/relationships/image" Target="../media/image35.svg"/><Relationship Id="rId34" Type="http://schemas.openxmlformats.org/officeDocument/2006/relationships/image" Target="../media/image29.pn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46.png"/><Relationship Id="rId71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png"/><Relationship Id="rId21" Type="http://schemas.openxmlformats.org/officeDocument/2006/relationships/image" Target="../media/image60.png"/><Relationship Id="rId42" Type="http://schemas.openxmlformats.org/officeDocument/2006/relationships/image" Target="../media/image38.png"/><Relationship Id="rId47" Type="http://schemas.openxmlformats.org/officeDocument/2006/relationships/image" Target="../media/image19.svg"/><Relationship Id="rId63" Type="http://schemas.openxmlformats.org/officeDocument/2006/relationships/image" Target="../media/image79.png"/><Relationship Id="rId68" Type="http://schemas.openxmlformats.org/officeDocument/2006/relationships/image" Target="../media/image84.svg"/><Relationship Id="rId16" Type="http://schemas.openxmlformats.org/officeDocument/2006/relationships/image" Target="../media/image55.svg"/><Relationship Id="rId11" Type="http://schemas.openxmlformats.org/officeDocument/2006/relationships/image" Target="../media/image50.png"/><Relationship Id="rId32" Type="http://schemas.openxmlformats.org/officeDocument/2006/relationships/image" Target="../media/image27.png"/><Relationship Id="rId37" Type="http://schemas.openxmlformats.org/officeDocument/2006/relationships/image" Target="../media/image33.svg"/><Relationship Id="rId53" Type="http://schemas.openxmlformats.org/officeDocument/2006/relationships/image" Target="../media/image96.svg"/><Relationship Id="rId58" Type="http://schemas.openxmlformats.org/officeDocument/2006/relationships/image" Target="../media/image76.svg"/><Relationship Id="rId74" Type="http://schemas.openxmlformats.org/officeDocument/2006/relationships/image" Target="../media/image68.png"/><Relationship Id="rId79" Type="http://schemas.openxmlformats.org/officeDocument/2006/relationships/image" Target="../media/image73.png"/><Relationship Id="rId5" Type="http://schemas.openxmlformats.org/officeDocument/2006/relationships/image" Target="../media/image44.png"/><Relationship Id="rId61" Type="http://schemas.openxmlformats.org/officeDocument/2006/relationships/image" Target="../media/image97.png"/><Relationship Id="rId19" Type="http://schemas.openxmlformats.org/officeDocument/2006/relationships/image" Target="../media/image5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5.svg"/><Relationship Id="rId30" Type="http://schemas.openxmlformats.org/officeDocument/2006/relationships/image" Target="../media/image25.png"/><Relationship Id="rId35" Type="http://schemas.openxmlformats.org/officeDocument/2006/relationships/image" Target="../media/image30.svg"/><Relationship Id="rId43" Type="http://schemas.openxmlformats.org/officeDocument/2006/relationships/image" Target="../media/image39.svg"/><Relationship Id="rId48" Type="http://schemas.openxmlformats.org/officeDocument/2006/relationships/image" Target="../media/image91.png"/><Relationship Id="rId56" Type="http://schemas.openxmlformats.org/officeDocument/2006/relationships/image" Target="../media/image89.png"/><Relationship Id="rId64" Type="http://schemas.openxmlformats.org/officeDocument/2006/relationships/image" Target="../media/image80.svg"/><Relationship Id="rId69" Type="http://schemas.openxmlformats.org/officeDocument/2006/relationships/image" Target="../media/image85.png"/><Relationship Id="rId77" Type="http://schemas.openxmlformats.org/officeDocument/2006/relationships/image" Target="../media/image71.svg"/><Relationship Id="rId8" Type="http://schemas.openxmlformats.org/officeDocument/2006/relationships/image" Target="../media/image47.svg"/><Relationship Id="rId51" Type="http://schemas.openxmlformats.org/officeDocument/2006/relationships/image" Target="../media/image94.svg"/><Relationship Id="rId72" Type="http://schemas.openxmlformats.org/officeDocument/2006/relationships/image" Target="../media/image66.png"/><Relationship Id="rId80" Type="http://schemas.microsoft.com/office/2007/relationships/hdphoto" Target="../media/hdphoto1.wdp"/><Relationship Id="rId3" Type="http://schemas.openxmlformats.org/officeDocument/2006/relationships/image" Target="../media/image42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3.svg"/><Relationship Id="rId33" Type="http://schemas.openxmlformats.org/officeDocument/2006/relationships/image" Target="../media/image28.svg"/><Relationship Id="rId38" Type="http://schemas.openxmlformats.org/officeDocument/2006/relationships/image" Target="../media/image34.png"/><Relationship Id="rId46" Type="http://schemas.openxmlformats.org/officeDocument/2006/relationships/image" Target="../media/image10.png"/><Relationship Id="rId59" Type="http://schemas.openxmlformats.org/officeDocument/2006/relationships/image" Target="../media/image77.png"/><Relationship Id="rId67" Type="http://schemas.openxmlformats.org/officeDocument/2006/relationships/image" Target="../media/image83.png"/><Relationship Id="rId20" Type="http://schemas.openxmlformats.org/officeDocument/2006/relationships/image" Target="../media/image59.svg"/><Relationship Id="rId41" Type="http://schemas.openxmlformats.org/officeDocument/2006/relationships/image" Target="../media/image37.svg"/><Relationship Id="rId54" Type="http://schemas.openxmlformats.org/officeDocument/2006/relationships/image" Target="../media/image86.png"/><Relationship Id="rId62" Type="http://schemas.microsoft.com/office/2007/relationships/hdphoto" Target="../media/hdphoto2.wdp"/><Relationship Id="rId70" Type="http://schemas.openxmlformats.org/officeDocument/2006/relationships/image" Target="../media/image87.png"/><Relationship Id="rId75" Type="http://schemas.openxmlformats.org/officeDocument/2006/relationships/image" Target="../media/image9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svg"/><Relationship Id="rId15" Type="http://schemas.openxmlformats.org/officeDocument/2006/relationships/image" Target="../media/image54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36" Type="http://schemas.openxmlformats.org/officeDocument/2006/relationships/image" Target="../media/image32.png"/><Relationship Id="rId49" Type="http://schemas.openxmlformats.org/officeDocument/2006/relationships/image" Target="../media/image92.svg"/><Relationship Id="rId57" Type="http://schemas.openxmlformats.org/officeDocument/2006/relationships/image" Target="../media/image75.png"/><Relationship Id="rId10" Type="http://schemas.openxmlformats.org/officeDocument/2006/relationships/image" Target="../media/image49.svg"/><Relationship Id="rId31" Type="http://schemas.openxmlformats.org/officeDocument/2006/relationships/image" Target="../media/image26.svg"/><Relationship Id="rId44" Type="http://schemas.openxmlformats.org/officeDocument/2006/relationships/image" Target="../media/image40.png"/><Relationship Id="rId52" Type="http://schemas.openxmlformats.org/officeDocument/2006/relationships/image" Target="../media/image95.png"/><Relationship Id="rId60" Type="http://schemas.openxmlformats.org/officeDocument/2006/relationships/image" Target="../media/image78.svg"/><Relationship Id="rId65" Type="http://schemas.openxmlformats.org/officeDocument/2006/relationships/image" Target="../media/image81.png"/><Relationship Id="rId73" Type="http://schemas.openxmlformats.org/officeDocument/2006/relationships/image" Target="../media/image67.svg"/><Relationship Id="rId78" Type="http://schemas.openxmlformats.org/officeDocument/2006/relationships/image" Target="../media/image72.png"/><Relationship Id="rId81" Type="http://schemas.openxmlformats.org/officeDocument/2006/relationships/image" Target="../media/image74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39" Type="http://schemas.openxmlformats.org/officeDocument/2006/relationships/image" Target="../media/image35.svg"/><Relationship Id="rId34" Type="http://schemas.openxmlformats.org/officeDocument/2006/relationships/image" Target="../media/image29.png"/><Relationship Id="rId50" Type="http://schemas.openxmlformats.org/officeDocument/2006/relationships/image" Target="../media/image93.png"/><Relationship Id="rId55" Type="http://schemas.openxmlformats.org/officeDocument/2006/relationships/image" Target="../media/image90.emf"/><Relationship Id="rId76" Type="http://schemas.openxmlformats.org/officeDocument/2006/relationships/image" Target="../media/image70.png"/><Relationship Id="rId7" Type="http://schemas.openxmlformats.org/officeDocument/2006/relationships/image" Target="../media/image46.png"/><Relationship Id="rId71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24.svg"/><Relationship Id="rId24" Type="http://schemas.openxmlformats.org/officeDocument/2006/relationships/image" Target="../media/image62.png"/><Relationship Id="rId40" Type="http://schemas.openxmlformats.org/officeDocument/2006/relationships/image" Target="../media/image36.png"/><Relationship Id="rId45" Type="http://schemas.openxmlformats.org/officeDocument/2006/relationships/image" Target="../media/image41.svg"/><Relationship Id="rId66" Type="http://schemas.openxmlformats.org/officeDocument/2006/relationships/image" Target="../media/image82.sv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png"/><Relationship Id="rId21" Type="http://schemas.openxmlformats.org/officeDocument/2006/relationships/image" Target="../media/image60.png"/><Relationship Id="rId42" Type="http://schemas.openxmlformats.org/officeDocument/2006/relationships/image" Target="../media/image38.png"/><Relationship Id="rId47" Type="http://schemas.openxmlformats.org/officeDocument/2006/relationships/image" Target="../media/image19.svg"/><Relationship Id="rId63" Type="http://schemas.openxmlformats.org/officeDocument/2006/relationships/image" Target="../media/image81.png"/><Relationship Id="rId68" Type="http://schemas.openxmlformats.org/officeDocument/2006/relationships/image" Target="../media/image87.png"/><Relationship Id="rId16" Type="http://schemas.openxmlformats.org/officeDocument/2006/relationships/image" Target="../media/image55.svg"/><Relationship Id="rId11" Type="http://schemas.openxmlformats.org/officeDocument/2006/relationships/image" Target="../media/image50.png"/><Relationship Id="rId24" Type="http://schemas.openxmlformats.org/officeDocument/2006/relationships/image" Target="../media/image62.png"/><Relationship Id="rId32" Type="http://schemas.openxmlformats.org/officeDocument/2006/relationships/image" Target="../media/image27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svg"/><Relationship Id="rId53" Type="http://schemas.openxmlformats.org/officeDocument/2006/relationships/image" Target="../media/image96.svg"/><Relationship Id="rId58" Type="http://schemas.openxmlformats.org/officeDocument/2006/relationships/image" Target="../media/image76.svg"/><Relationship Id="rId66" Type="http://schemas.openxmlformats.org/officeDocument/2006/relationships/image" Target="../media/image84.svg"/><Relationship Id="rId74" Type="http://schemas.openxmlformats.org/officeDocument/2006/relationships/image" Target="../media/image70.png"/><Relationship Id="rId79" Type="http://schemas.openxmlformats.org/officeDocument/2006/relationships/image" Target="../media/image74.png"/><Relationship Id="rId5" Type="http://schemas.openxmlformats.org/officeDocument/2006/relationships/image" Target="../media/image44.png"/><Relationship Id="rId61" Type="http://schemas.openxmlformats.org/officeDocument/2006/relationships/image" Target="../media/image79.png"/><Relationship Id="rId19" Type="http://schemas.openxmlformats.org/officeDocument/2006/relationships/image" Target="../media/image5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5.svg"/><Relationship Id="rId30" Type="http://schemas.openxmlformats.org/officeDocument/2006/relationships/image" Target="../media/image25.png"/><Relationship Id="rId35" Type="http://schemas.openxmlformats.org/officeDocument/2006/relationships/image" Target="../media/image30.svg"/><Relationship Id="rId43" Type="http://schemas.openxmlformats.org/officeDocument/2006/relationships/image" Target="../media/image39.svg"/><Relationship Id="rId48" Type="http://schemas.openxmlformats.org/officeDocument/2006/relationships/image" Target="../media/image91.png"/><Relationship Id="rId56" Type="http://schemas.openxmlformats.org/officeDocument/2006/relationships/image" Target="../media/image89.png"/><Relationship Id="rId64" Type="http://schemas.openxmlformats.org/officeDocument/2006/relationships/image" Target="../media/image82.svg"/><Relationship Id="rId69" Type="http://schemas.openxmlformats.org/officeDocument/2006/relationships/image" Target="../media/image88.png"/><Relationship Id="rId77" Type="http://schemas.openxmlformats.org/officeDocument/2006/relationships/image" Target="../media/image73.png"/><Relationship Id="rId8" Type="http://schemas.openxmlformats.org/officeDocument/2006/relationships/image" Target="../media/image47.svg"/><Relationship Id="rId51" Type="http://schemas.openxmlformats.org/officeDocument/2006/relationships/image" Target="../media/image94.svg"/><Relationship Id="rId72" Type="http://schemas.openxmlformats.org/officeDocument/2006/relationships/image" Target="../media/image68.png"/><Relationship Id="rId3" Type="http://schemas.openxmlformats.org/officeDocument/2006/relationships/image" Target="../media/image42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3.svg"/><Relationship Id="rId33" Type="http://schemas.openxmlformats.org/officeDocument/2006/relationships/image" Target="../media/image28.svg"/><Relationship Id="rId38" Type="http://schemas.openxmlformats.org/officeDocument/2006/relationships/image" Target="../media/image34.png"/><Relationship Id="rId46" Type="http://schemas.openxmlformats.org/officeDocument/2006/relationships/image" Target="../media/image10.png"/><Relationship Id="rId59" Type="http://schemas.openxmlformats.org/officeDocument/2006/relationships/image" Target="../media/image77.png"/><Relationship Id="rId67" Type="http://schemas.openxmlformats.org/officeDocument/2006/relationships/image" Target="../media/image85.png"/><Relationship Id="rId20" Type="http://schemas.openxmlformats.org/officeDocument/2006/relationships/image" Target="../media/image59.svg"/><Relationship Id="rId41" Type="http://schemas.openxmlformats.org/officeDocument/2006/relationships/image" Target="../media/image37.svg"/><Relationship Id="rId54" Type="http://schemas.openxmlformats.org/officeDocument/2006/relationships/image" Target="../media/image86.png"/><Relationship Id="rId62" Type="http://schemas.openxmlformats.org/officeDocument/2006/relationships/image" Target="../media/image80.svg"/><Relationship Id="rId70" Type="http://schemas.openxmlformats.org/officeDocument/2006/relationships/image" Target="../media/image66.png"/><Relationship Id="rId75" Type="http://schemas.openxmlformats.org/officeDocument/2006/relationships/image" Target="../media/image71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svg"/><Relationship Id="rId15" Type="http://schemas.openxmlformats.org/officeDocument/2006/relationships/image" Target="../media/image54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36" Type="http://schemas.openxmlformats.org/officeDocument/2006/relationships/image" Target="../media/image32.png"/><Relationship Id="rId49" Type="http://schemas.openxmlformats.org/officeDocument/2006/relationships/image" Target="../media/image92.svg"/><Relationship Id="rId57" Type="http://schemas.openxmlformats.org/officeDocument/2006/relationships/image" Target="../media/image75.png"/><Relationship Id="rId10" Type="http://schemas.openxmlformats.org/officeDocument/2006/relationships/image" Target="../media/image49.svg"/><Relationship Id="rId31" Type="http://schemas.openxmlformats.org/officeDocument/2006/relationships/image" Target="../media/image26.svg"/><Relationship Id="rId44" Type="http://schemas.openxmlformats.org/officeDocument/2006/relationships/image" Target="../media/image40.png"/><Relationship Id="rId52" Type="http://schemas.openxmlformats.org/officeDocument/2006/relationships/image" Target="../media/image95.png"/><Relationship Id="rId60" Type="http://schemas.openxmlformats.org/officeDocument/2006/relationships/image" Target="../media/image78.svg"/><Relationship Id="rId65" Type="http://schemas.openxmlformats.org/officeDocument/2006/relationships/image" Target="../media/image83.png"/><Relationship Id="rId73" Type="http://schemas.openxmlformats.org/officeDocument/2006/relationships/image" Target="../media/image69.svg"/><Relationship Id="rId78" Type="http://schemas.microsoft.com/office/2007/relationships/hdphoto" Target="../media/hdphoto1.wdp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39" Type="http://schemas.openxmlformats.org/officeDocument/2006/relationships/image" Target="../media/image35.svg"/><Relationship Id="rId34" Type="http://schemas.openxmlformats.org/officeDocument/2006/relationships/image" Target="../media/image29.png"/><Relationship Id="rId50" Type="http://schemas.openxmlformats.org/officeDocument/2006/relationships/image" Target="../media/image93.png"/><Relationship Id="rId55" Type="http://schemas.openxmlformats.org/officeDocument/2006/relationships/image" Target="../media/image90.emf"/><Relationship Id="rId76" Type="http://schemas.openxmlformats.org/officeDocument/2006/relationships/image" Target="../media/image72.png"/><Relationship Id="rId7" Type="http://schemas.openxmlformats.org/officeDocument/2006/relationships/image" Target="../media/image46.png"/><Relationship Id="rId71" Type="http://schemas.openxmlformats.org/officeDocument/2006/relationships/image" Target="../media/image67.sv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zure.microsoft.com/en-us/fre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7C87-CD15-7895-B7C9-C60E6E0E4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1D9EB-C81C-7E9B-2BE8-8BBA77DEE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122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Choosing an Azure Region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4692-099F-0648-A0B7-290DB5B73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3668973" cy="421653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buFont typeface="Arial,Sans-Serif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Proximity to users.</a:t>
            </a:r>
            <a:endParaRPr lang="en-US" sz="2000"/>
          </a:p>
          <a:p>
            <a:pPr marL="342900" indent="-342900">
              <a:buFont typeface="Arial,Sans-Serif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Availability of services across Azure regions depends on a region’s type.</a:t>
            </a:r>
            <a:endParaRPr lang="en-US"/>
          </a:p>
          <a:p>
            <a:pPr marL="342900" indent="-342900">
              <a:buFont typeface="Arial,Sans-Serif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Regulation and Compliance.</a:t>
            </a:r>
          </a:p>
          <a:p>
            <a:r>
              <a:rPr lang="en-US" sz="1400">
                <a:latin typeface="Metropolis" panose="00000500000000000000" pitchFamily="50" charset="0"/>
                <a:cs typeface="Segoe UI"/>
                <a:hlinkClick r:id="rId3"/>
              </a:rPr>
              <a:t>https://infrastructuremap.microsoft.com/</a:t>
            </a:r>
            <a:endParaRPr lang="en-US" sz="14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E8409ED-0D24-39A0-CABD-B703C72E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456" y="1179576"/>
            <a:ext cx="6794836" cy="4327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DFE80-1CE1-B792-5963-60EE26A211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6CB50-C32B-E6AA-3571-E0470D57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37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10" y="482600"/>
            <a:ext cx="6557679" cy="1229360"/>
          </a:xfrm>
        </p:spPr>
        <p:txBody>
          <a:bodyPr/>
          <a:lstStyle/>
          <a:p>
            <a:r>
              <a:rPr lang="en-US"/>
              <a:t>Demo Azure Portal &amp; CLI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7E6DF1-D3A6-7BC9-FABA-E3BAD7573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430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AB3E-C818-5C24-D65D-A766A042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2" y="1117600"/>
            <a:ext cx="10972801" cy="547577"/>
          </a:xfrm>
        </p:spPr>
        <p:txBody>
          <a:bodyPr>
            <a:normAutofit fontScale="90000"/>
          </a:bodyPr>
          <a:lstStyle/>
          <a:p>
            <a:r>
              <a:rPr lang="en-US" sz="4000"/>
              <a:t>Kickoff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7A0839-2E56-8617-1937-D5F41BF527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bg2"/>
                </a:solidFill>
              </a:rPr>
              <a:pPr/>
              <a:t>12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5760E-6D38-242D-142A-DAE7A7E658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" y="1690577"/>
            <a:ext cx="6400800" cy="1828800"/>
          </a:xfrm>
        </p:spPr>
        <p:txBody>
          <a:bodyPr/>
          <a:lstStyle/>
          <a:p>
            <a:r>
              <a:rPr lang="en-US"/>
              <a:t>Logistics, agenda, speaker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3825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19CDA3-FA53-3CF0-E8D4-5EB844D114E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7643B4-7E4B-4B54-B9D9-996C2BB08E98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116C35-F4A3-CABB-B6FB-66F8570D3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1386" y="1358143"/>
            <a:ext cx="4633553" cy="4349187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/>
              <a:t>Basics – building and running enterprise Spring Apps at scale.</a:t>
            </a:r>
          </a:p>
          <a:p>
            <a:pPr>
              <a:spcBef>
                <a:spcPts val="1800"/>
              </a:spcBef>
            </a:pPr>
            <a:r>
              <a:rPr lang="en-US"/>
              <a:t>Typical app architecture and polyglot apps.</a:t>
            </a:r>
          </a:p>
          <a:p>
            <a:pPr>
              <a:spcBef>
                <a:spcPts val="1800"/>
              </a:spcBef>
            </a:pPr>
            <a:r>
              <a:rPr lang="en-US"/>
              <a:t>Modern end-to-end path to production.</a:t>
            </a:r>
          </a:p>
          <a:p>
            <a:pPr>
              <a:spcBef>
                <a:spcPts val="1800"/>
              </a:spcBef>
            </a:pPr>
            <a:r>
              <a:rPr lang="en-US"/>
              <a:t>Q and A panel.</a:t>
            </a:r>
          </a:p>
          <a:p>
            <a:pPr marL="0" indent="0">
              <a:spcBef>
                <a:spcPts val="1800"/>
              </a:spcBef>
            </a:pPr>
            <a:r>
              <a:rPr lang="en-US"/>
              <a:t>Socials and networking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67475-6D68-EDBC-72BB-02F98E8D0071}"/>
              </a:ext>
            </a:extLst>
          </p:cNvPr>
          <p:cNvSpPr txBox="1"/>
          <p:nvPr/>
        </p:nvSpPr>
        <p:spPr>
          <a:xfrm>
            <a:off x="6416112" y="452714"/>
            <a:ext cx="4766238" cy="36643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1400"/>
              <a:t>4 parts, 4 hands-on labs, and 9 demos</a:t>
            </a:r>
          </a:p>
        </p:txBody>
      </p:sp>
    </p:spTree>
    <p:extLst>
      <p:ext uri="{BB962C8B-B14F-4D97-AF65-F5344CB8AC3E}">
        <p14:creationId xmlns:p14="http://schemas.microsoft.com/office/powerpoint/2010/main" val="91176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3AFB0A-7B78-3FDE-9600-4E9B2F3B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1" t="16055" r="32361"/>
          <a:stretch/>
        </p:blipFill>
        <p:spPr>
          <a:xfrm>
            <a:off x="2910840" y="0"/>
            <a:ext cx="9281160" cy="6757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9E322-53BC-8C16-0A6D-A9035E71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E22E-88DA-081A-BF0B-EDFF312566D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" y="1143000"/>
            <a:ext cx="4575048" cy="5029200"/>
          </a:xfrm>
        </p:spPr>
        <p:txBody>
          <a:bodyPr>
            <a:noAutofit/>
          </a:bodyPr>
          <a:lstStyle/>
          <a:p>
            <a:pPr marL="342900" lvl="1" indent="-342900"/>
            <a:r>
              <a:rPr lang="en-US"/>
              <a:t>Vivek Arya</a:t>
            </a:r>
          </a:p>
          <a:p>
            <a:pPr marL="342900" lvl="1" indent="-342900"/>
            <a:r>
              <a:rPr lang="en-US"/>
              <a:t>Anish Patel</a:t>
            </a:r>
          </a:p>
          <a:p>
            <a:pPr marL="342900" lvl="1" indent="-342900"/>
            <a:r>
              <a:rPr lang="en-US"/>
              <a:t>…</a:t>
            </a:r>
          </a:p>
          <a:p>
            <a:pPr marL="342900" lvl="1" indent="-342900"/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A14E7-5071-0C01-36C1-70B15DB739C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61FE3D-184C-6C3C-CD7C-D06C2D96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56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pring cloud logo">
            <a:extLst>
              <a:ext uri="{FF2B5EF4-FFF2-40B4-BE49-F238E27FC236}">
                <a16:creationId xmlns:a16="http://schemas.microsoft.com/office/drawing/2014/main" id="{1833C5EF-C917-D383-07DA-F4DB59918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457200"/>
            <a:ext cx="1400174" cy="14001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FDB907-A927-4615-15F6-1EA7C9C244C4}"/>
              </a:ext>
            </a:extLst>
          </p:cNvPr>
          <p:cNvSpPr txBox="1">
            <a:spLocks/>
          </p:cNvSpPr>
          <p:nvPr/>
        </p:nvSpPr>
        <p:spPr>
          <a:xfrm>
            <a:off x="609600" y="2514600"/>
            <a:ext cx="7772400" cy="914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799" b="0" i="0" u="none" strike="noStrike" cap="none">
                <a:solidFill>
                  <a:schemeClr val="accent2"/>
                </a:solidFill>
                <a:latin typeface="Metropolis" pitchFamily="2" charset="77"/>
                <a:ea typeface="Metropolis" pitchFamily="2" charset="77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500" kern="0"/>
              <a:t>Part 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DE49335-3D32-E85E-FA7D-07A9AC1ED831}"/>
              </a:ext>
            </a:extLst>
          </p:cNvPr>
          <p:cNvSpPr txBox="1">
            <a:spLocks/>
          </p:cNvSpPr>
          <p:nvPr/>
        </p:nvSpPr>
        <p:spPr>
          <a:xfrm>
            <a:off x="609600" y="3429001"/>
            <a:ext cx="6400800" cy="182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999" b="0" i="0" u="none" strike="noStrike" cap="none">
                <a:solidFill>
                  <a:schemeClr val="bg2"/>
                </a:solidFill>
                <a:latin typeface="Metropolis" pitchFamily="2" charset="77"/>
                <a:ea typeface="Metropolis" pitchFamily="2" charset="77"/>
                <a:cs typeface="Arial"/>
                <a:sym typeface="Arial"/>
              </a:defRPr>
            </a:lvl1pPr>
            <a:lvl2pPr marL="457063" marR="0" lvl="1" indent="-182825" algn="l" rtl="0" ea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799" b="0" i="0" u="none" strike="noStrike" cap="none">
                <a:solidFill>
                  <a:schemeClr val="bg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740442" marR="0" lvl="2" indent="-173684" algn="l" rtl="0" ea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Char char=""/>
              <a:defRPr sz="1600" b="0" i="0" u="none" strike="noStrike" cap="none">
                <a:solidFill>
                  <a:schemeClr val="bg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968973" marR="0" lvl="3" indent="-164543" algn="l" rtl="0" ea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b="0" i="0" u="none" strike="noStrike" cap="none">
                <a:solidFill>
                  <a:schemeClr val="bg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1142657" marR="0" lvl="4" indent="-137119" algn="l" rtl="0" ea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Char char=""/>
              <a:defRPr sz="1400" b="0" i="0" u="none" strike="noStrike" cap="none">
                <a:solidFill>
                  <a:schemeClr val="bg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/>
              <a:t>Basics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35FE668-F3B4-6E55-7093-F11A4E7A939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7643B4-7E4B-4B54-B9D9-996C2BB08E98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68BDD-C8AE-CB1E-BF9D-4A78F48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362200"/>
            <a:ext cx="10972801" cy="3072514"/>
          </a:xfrm>
        </p:spPr>
        <p:txBody>
          <a:bodyPr anchor="b"/>
          <a:lstStyle/>
          <a:p>
            <a:r>
              <a:rPr lang="en-US" sz="5500"/>
              <a:t>Simplify and scale</a:t>
            </a:r>
            <a:br>
              <a:rPr lang="en-US" sz="5500"/>
            </a:br>
            <a:r>
              <a:rPr lang="en-US" sz="5500" b="1">
                <a:solidFill>
                  <a:schemeClr val="accent5"/>
                </a:solidFill>
              </a:rPr>
              <a:t>Enterprise Spring Apps</a:t>
            </a:r>
            <a:br>
              <a:rPr lang="en-US" sz="5500"/>
            </a:br>
            <a:r>
              <a:rPr lang="en-US" sz="5500"/>
              <a:t>in the cloud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3E32B54-1195-DD74-B039-5FC69B6BBC5B}"/>
              </a:ext>
            </a:extLst>
          </p:cNvPr>
          <p:cNvSpPr/>
          <p:nvPr/>
        </p:nvSpPr>
        <p:spPr>
          <a:xfrm>
            <a:off x="10210800" y="5859117"/>
            <a:ext cx="1376569" cy="54168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15 mins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33D4A-1D11-5F1A-23C2-41D1A4BC836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3CAE9-FFCB-2C02-F7CA-58B24D57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00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B29336-D44E-DFAD-F2E8-45B7CE9FFA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820922"/>
            <a:ext cx="12192000" cy="4938694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832C50-D75D-BB47-4631-946B8501E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9600" y="2502636"/>
            <a:ext cx="10972801" cy="2743200"/>
          </a:xfrm>
          <a:custGeom>
            <a:avLst/>
            <a:gdLst>
              <a:gd name="connsiteX0" fmla="*/ 8430355 w 10972801"/>
              <a:gd name="connsiteY0" fmla="*/ 0 h 2743200"/>
              <a:gd name="connsiteX1" fmla="*/ 10972801 w 10972801"/>
              <a:gd name="connsiteY1" fmla="*/ 0 h 2743200"/>
              <a:gd name="connsiteX2" fmla="*/ 10972801 w 10972801"/>
              <a:gd name="connsiteY2" fmla="*/ 2743200 h 2743200"/>
              <a:gd name="connsiteX3" fmla="*/ 8430355 w 10972801"/>
              <a:gd name="connsiteY3" fmla="*/ 2743200 h 2743200"/>
              <a:gd name="connsiteX4" fmla="*/ 8430355 w 10972801"/>
              <a:gd name="connsiteY4" fmla="*/ 2651760 h 2743200"/>
              <a:gd name="connsiteX5" fmla="*/ 10881359 w 10972801"/>
              <a:gd name="connsiteY5" fmla="*/ 2651760 h 2743200"/>
              <a:gd name="connsiteX6" fmla="*/ 10881359 w 10972801"/>
              <a:gd name="connsiteY6" fmla="*/ 91440 h 2743200"/>
              <a:gd name="connsiteX7" fmla="*/ 8430355 w 10972801"/>
              <a:gd name="connsiteY7" fmla="*/ 91440 h 2743200"/>
              <a:gd name="connsiteX8" fmla="*/ 0 w 10972801"/>
              <a:gd name="connsiteY8" fmla="*/ 0 h 2743200"/>
              <a:gd name="connsiteX9" fmla="*/ 2542444 w 10972801"/>
              <a:gd name="connsiteY9" fmla="*/ 0 h 2743200"/>
              <a:gd name="connsiteX10" fmla="*/ 2542444 w 10972801"/>
              <a:gd name="connsiteY10" fmla="*/ 91440 h 2743200"/>
              <a:gd name="connsiteX11" fmla="*/ 91439 w 10972801"/>
              <a:gd name="connsiteY11" fmla="*/ 91440 h 2743200"/>
              <a:gd name="connsiteX12" fmla="*/ 91439 w 10972801"/>
              <a:gd name="connsiteY12" fmla="*/ 2651760 h 2743200"/>
              <a:gd name="connsiteX13" fmla="*/ 2542444 w 10972801"/>
              <a:gd name="connsiteY13" fmla="*/ 2651760 h 2743200"/>
              <a:gd name="connsiteX14" fmla="*/ 2542444 w 10972801"/>
              <a:gd name="connsiteY14" fmla="*/ 2743200 h 2743200"/>
              <a:gd name="connsiteX15" fmla="*/ 0 w 10972801"/>
              <a:gd name="connsiteY15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72801" h="2743200">
                <a:moveTo>
                  <a:pt x="8430355" y="0"/>
                </a:moveTo>
                <a:lnTo>
                  <a:pt x="10972801" y="0"/>
                </a:lnTo>
                <a:lnTo>
                  <a:pt x="10972801" y="2743200"/>
                </a:lnTo>
                <a:lnTo>
                  <a:pt x="8430355" y="2743200"/>
                </a:lnTo>
                <a:lnTo>
                  <a:pt x="8430355" y="2651760"/>
                </a:lnTo>
                <a:lnTo>
                  <a:pt x="10881359" y="2651760"/>
                </a:lnTo>
                <a:lnTo>
                  <a:pt x="10881359" y="91440"/>
                </a:lnTo>
                <a:lnTo>
                  <a:pt x="8430355" y="91440"/>
                </a:lnTo>
                <a:close/>
                <a:moveTo>
                  <a:pt x="0" y="0"/>
                </a:moveTo>
                <a:lnTo>
                  <a:pt x="2542444" y="0"/>
                </a:lnTo>
                <a:lnTo>
                  <a:pt x="2542444" y="91440"/>
                </a:lnTo>
                <a:lnTo>
                  <a:pt x="91439" y="91440"/>
                </a:lnTo>
                <a:lnTo>
                  <a:pt x="91439" y="2651760"/>
                </a:lnTo>
                <a:lnTo>
                  <a:pt x="2542444" y="2651760"/>
                </a:lnTo>
                <a:lnTo>
                  <a:pt x="2542444" y="2743200"/>
                </a:lnTo>
                <a:lnTo>
                  <a:pt x="0" y="274320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25000">
                <a:schemeClr val="accent2"/>
              </a:gs>
              <a:gs pos="50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63500" cap="rnd" cmpd="sng" algn="ctr">
            <a:noFill/>
            <a:prstDash val="solid"/>
            <a:miter lim="800000"/>
            <a:headEnd type="none" w="lg" len="med"/>
            <a:tailEnd type="none" w="lg" len="med"/>
          </a:ln>
          <a:effectLst/>
        </p:spPr>
        <p:txBody>
          <a:bodyPr wrap="square" lIns="91440" tIns="91440" rIns="91440" bIns="4572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B24BD7-D57A-4D2A-B702-F2936FDBB2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Azure Spring Apps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3AA98-AA60-FFE5-323D-6A2DA826D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000"/>
              <a:t>Fully managed service for Spring Boot Apps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B44735-5EEB-41FE-80D5-EA6D7A2AB6DC}"/>
              </a:ext>
            </a:extLst>
          </p:cNvPr>
          <p:cNvSpPr txBox="1"/>
          <p:nvPr/>
        </p:nvSpPr>
        <p:spPr>
          <a:xfrm>
            <a:off x="3148314" y="2331011"/>
            <a:ext cx="5885727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j-ea"/>
                <a:cs typeface="Segoe UI"/>
              </a:rPr>
              <a:t>Full integration into Azure’s ecosystem and services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CD985A-FD3F-4F9D-BAA5-DD2CC34BAB98}"/>
              </a:ext>
            </a:extLst>
          </p:cNvPr>
          <p:cNvSpPr/>
          <p:nvPr/>
        </p:nvSpPr>
        <p:spPr>
          <a:xfrm>
            <a:off x="1072591" y="4233900"/>
            <a:ext cx="2650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Segoe UI" panose="020B0502040204020203" pitchFamily="34" charset="0"/>
              </a:rPr>
              <a:t>Fully managed infrastructure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7F0336-DF2F-407C-BEC1-28AD17CED315}"/>
              </a:ext>
            </a:extLst>
          </p:cNvPr>
          <p:cNvSpPr/>
          <p:nvPr/>
        </p:nvSpPr>
        <p:spPr>
          <a:xfrm>
            <a:off x="4552950" y="4233900"/>
            <a:ext cx="3086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Segoe UI" panose="020B0502040204020203" pitchFamily="34" charset="0"/>
              </a:rPr>
              <a:t>Built-in app lifecycle management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0DBF802-0632-44FA-A649-CD9548D92AA4}"/>
              </a:ext>
            </a:extLst>
          </p:cNvPr>
          <p:cNvSpPr/>
          <p:nvPr/>
        </p:nvSpPr>
        <p:spPr>
          <a:xfrm>
            <a:off x="8720570" y="4233900"/>
            <a:ext cx="18036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Segoe UI" panose="020B0502040204020203" pitchFamily="34" charset="0"/>
              </a:rPr>
              <a:t>Ease of monitoring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B58D274-84D0-4CDE-B75E-B41F26B5D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9585" y="1487185"/>
            <a:ext cx="672830" cy="67283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37D744D-99B5-44CA-9787-8297DC5B75D5}"/>
              </a:ext>
            </a:extLst>
          </p:cNvPr>
          <p:cNvSpPr txBox="1"/>
          <p:nvPr/>
        </p:nvSpPr>
        <p:spPr>
          <a:xfrm>
            <a:off x="3148315" y="4882904"/>
            <a:ext cx="5885726" cy="646331"/>
          </a:xfrm>
          <a:prstGeom prst="rect">
            <a:avLst/>
          </a:prstGeom>
          <a:noFill/>
        </p:spPr>
        <p:txBody>
          <a:bodyPr vert="horz" wrap="square" lIns="0" tIns="91440" rIns="0" bIns="9144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j-ea"/>
                <a:cs typeface="Segoe UI"/>
              </a:rPr>
              <a:t>Enterprise ready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j-ea"/>
                <a:cs typeface="Segoe UI" panose="020B0502040204020203" pitchFamily="34" charset="0"/>
              </a:rPr>
              <a:t>Jointly built, operated, and supported by Microsoft and VMware</a:t>
            </a:r>
          </a:p>
        </p:txBody>
      </p:sp>
      <p:grpSp>
        <p:nvGrpSpPr>
          <p:cNvPr id="33" name="strong consistency" descr="strong consistency">
            <a:extLst>
              <a:ext uri="{FF2B5EF4-FFF2-40B4-BE49-F238E27FC236}">
                <a16:creationId xmlns:a16="http://schemas.microsoft.com/office/drawing/2014/main" id="{6E6B105C-53AB-88B0-C206-77CCC7A993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19046" y="3127100"/>
            <a:ext cx="953909" cy="950983"/>
            <a:chOff x="3360" y="3030"/>
            <a:chExt cx="326" cy="325"/>
          </a:xfrm>
        </p:grpSpPr>
        <p:sp>
          <p:nvSpPr>
            <p:cNvPr id="34" name="AutoShape 167">
              <a:extLst>
                <a:ext uri="{FF2B5EF4-FFF2-40B4-BE49-F238E27FC236}">
                  <a16:creationId xmlns:a16="http://schemas.microsoft.com/office/drawing/2014/main" id="{78102DBC-FBFC-507B-627D-FA152C287EB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60" y="3030"/>
              <a:ext cx="326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04FA1729-1836-96C9-6C18-C4CC656DC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3082"/>
              <a:ext cx="100" cy="261"/>
            </a:xfrm>
            <a:custGeom>
              <a:avLst/>
              <a:gdLst>
                <a:gd name="T0" fmla="*/ 58 w 58"/>
                <a:gd name="T1" fmla="*/ 67 h 152"/>
                <a:gd name="T2" fmla="*/ 30 w 58"/>
                <a:gd name="T3" fmla="*/ 0 h 152"/>
                <a:gd name="T4" fmla="*/ 23 w 58"/>
                <a:gd name="T5" fmla="*/ 7 h 152"/>
                <a:gd name="T6" fmla="*/ 24 w 58"/>
                <a:gd name="T7" fmla="*/ 8 h 152"/>
                <a:gd name="T8" fmla="*/ 42 w 58"/>
                <a:gd name="T9" fmla="*/ 34 h 152"/>
                <a:gd name="T10" fmla="*/ 48 w 58"/>
                <a:gd name="T11" fmla="*/ 67 h 152"/>
                <a:gd name="T12" fmla="*/ 42 w 58"/>
                <a:gd name="T13" fmla="*/ 99 h 152"/>
                <a:gd name="T14" fmla="*/ 24 w 58"/>
                <a:gd name="T15" fmla="*/ 125 h 152"/>
                <a:gd name="T16" fmla="*/ 10 w 58"/>
                <a:gd name="T17" fmla="*/ 136 h 152"/>
                <a:gd name="T18" fmla="*/ 3 w 58"/>
                <a:gd name="T19" fmla="*/ 128 h 152"/>
                <a:gd name="T20" fmla="*/ 0 w 58"/>
                <a:gd name="T21" fmla="*/ 149 h 152"/>
                <a:gd name="T22" fmla="*/ 22 w 58"/>
                <a:gd name="T23" fmla="*/ 152 h 152"/>
                <a:gd name="T24" fmla="*/ 16 w 58"/>
                <a:gd name="T25" fmla="*/ 144 h 152"/>
                <a:gd name="T26" fmla="*/ 58 w 58"/>
                <a:gd name="T27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152">
                  <a:moveTo>
                    <a:pt x="58" y="67"/>
                  </a:moveTo>
                  <a:cubicBezTo>
                    <a:pt x="58" y="40"/>
                    <a:pt x="48" y="17"/>
                    <a:pt x="30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7"/>
                    <a:pt x="24" y="8"/>
                    <a:pt x="24" y="8"/>
                  </a:cubicBezTo>
                  <a:cubicBezTo>
                    <a:pt x="32" y="16"/>
                    <a:pt x="38" y="24"/>
                    <a:pt x="42" y="34"/>
                  </a:cubicBezTo>
                  <a:cubicBezTo>
                    <a:pt x="46" y="44"/>
                    <a:pt x="48" y="55"/>
                    <a:pt x="48" y="67"/>
                  </a:cubicBezTo>
                  <a:cubicBezTo>
                    <a:pt x="48" y="78"/>
                    <a:pt x="46" y="89"/>
                    <a:pt x="42" y="99"/>
                  </a:cubicBezTo>
                  <a:cubicBezTo>
                    <a:pt x="38" y="109"/>
                    <a:pt x="32" y="117"/>
                    <a:pt x="24" y="125"/>
                  </a:cubicBezTo>
                  <a:cubicBezTo>
                    <a:pt x="20" y="129"/>
                    <a:pt x="15" y="133"/>
                    <a:pt x="10" y="136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42" y="128"/>
                    <a:pt x="58" y="99"/>
                    <a:pt x="58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36" name="Freeform 170">
              <a:extLst>
                <a:ext uri="{FF2B5EF4-FFF2-40B4-BE49-F238E27FC236}">
                  <a16:creationId xmlns:a16="http://schemas.microsoft.com/office/drawing/2014/main" id="{C5415497-6116-CA26-CAF3-C4639F414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3228"/>
              <a:ext cx="205" cy="127"/>
            </a:xfrm>
            <a:custGeom>
              <a:avLst/>
              <a:gdLst>
                <a:gd name="T0" fmla="*/ 116 w 119"/>
                <a:gd name="T1" fmla="*/ 62 h 74"/>
                <a:gd name="T2" fmla="*/ 97 w 119"/>
                <a:gd name="T3" fmla="*/ 64 h 74"/>
                <a:gd name="T4" fmla="*/ 96 w 119"/>
                <a:gd name="T5" fmla="*/ 64 h 74"/>
                <a:gd name="T6" fmla="*/ 64 w 119"/>
                <a:gd name="T7" fmla="*/ 58 h 74"/>
                <a:gd name="T8" fmla="*/ 38 w 119"/>
                <a:gd name="T9" fmla="*/ 40 h 74"/>
                <a:gd name="T10" fmla="*/ 21 w 119"/>
                <a:gd name="T11" fmla="*/ 15 h 74"/>
                <a:gd name="T12" fmla="*/ 31 w 119"/>
                <a:gd name="T13" fmla="*/ 13 h 74"/>
                <a:gd name="T14" fmla="*/ 13 w 119"/>
                <a:gd name="T15" fmla="*/ 0 h 74"/>
                <a:gd name="T16" fmla="*/ 0 w 119"/>
                <a:gd name="T17" fmla="*/ 18 h 74"/>
                <a:gd name="T18" fmla="*/ 11 w 119"/>
                <a:gd name="T19" fmla="*/ 16 h 74"/>
                <a:gd name="T20" fmla="*/ 96 w 119"/>
                <a:gd name="T21" fmla="*/ 74 h 74"/>
                <a:gd name="T22" fmla="*/ 97 w 119"/>
                <a:gd name="T23" fmla="*/ 74 h 74"/>
                <a:gd name="T24" fmla="*/ 119 w 119"/>
                <a:gd name="T25" fmla="*/ 71 h 74"/>
                <a:gd name="T26" fmla="*/ 116 w 119"/>
                <a:gd name="T27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74">
                  <a:moveTo>
                    <a:pt x="116" y="62"/>
                  </a:moveTo>
                  <a:cubicBezTo>
                    <a:pt x="110" y="63"/>
                    <a:pt x="103" y="64"/>
                    <a:pt x="97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85" y="64"/>
                    <a:pt x="74" y="62"/>
                    <a:pt x="64" y="58"/>
                  </a:cubicBezTo>
                  <a:cubicBezTo>
                    <a:pt x="54" y="53"/>
                    <a:pt x="45" y="47"/>
                    <a:pt x="38" y="40"/>
                  </a:cubicBezTo>
                  <a:cubicBezTo>
                    <a:pt x="31" y="33"/>
                    <a:pt x="25" y="24"/>
                    <a:pt x="21" y="15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24" y="50"/>
                    <a:pt x="58" y="74"/>
                    <a:pt x="96" y="74"/>
                  </a:cubicBezTo>
                  <a:cubicBezTo>
                    <a:pt x="96" y="74"/>
                    <a:pt x="96" y="74"/>
                    <a:pt x="97" y="74"/>
                  </a:cubicBezTo>
                  <a:cubicBezTo>
                    <a:pt x="104" y="74"/>
                    <a:pt x="112" y="73"/>
                    <a:pt x="119" y="71"/>
                  </a:cubicBezTo>
                  <a:lnTo>
                    <a:pt x="116" y="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37" name="Freeform 171">
              <a:extLst>
                <a:ext uri="{FF2B5EF4-FFF2-40B4-BE49-F238E27FC236}">
                  <a16:creationId xmlns:a16="http://schemas.microsoft.com/office/drawing/2014/main" id="{F2ED0E65-765D-409B-9676-E4B2B3080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3032"/>
              <a:ext cx="243" cy="161"/>
            </a:xfrm>
            <a:custGeom>
              <a:avLst/>
              <a:gdLst>
                <a:gd name="T0" fmla="*/ 141 w 141"/>
                <a:gd name="T1" fmla="*/ 20 h 94"/>
                <a:gd name="T2" fmla="*/ 132 w 141"/>
                <a:gd name="T3" fmla="*/ 0 h 94"/>
                <a:gd name="T4" fmla="*/ 128 w 141"/>
                <a:gd name="T5" fmla="*/ 10 h 94"/>
                <a:gd name="T6" fmla="*/ 93 w 141"/>
                <a:gd name="T7" fmla="*/ 3 h 94"/>
                <a:gd name="T8" fmla="*/ 93 w 141"/>
                <a:gd name="T9" fmla="*/ 3 h 94"/>
                <a:gd name="T10" fmla="*/ 0 w 141"/>
                <a:gd name="T11" fmla="*/ 94 h 94"/>
                <a:gd name="T12" fmla="*/ 10 w 141"/>
                <a:gd name="T13" fmla="*/ 94 h 94"/>
                <a:gd name="T14" fmla="*/ 16 w 141"/>
                <a:gd name="T15" fmla="*/ 63 h 94"/>
                <a:gd name="T16" fmla="*/ 34 w 141"/>
                <a:gd name="T17" fmla="*/ 37 h 94"/>
                <a:gd name="T18" fmla="*/ 60 w 141"/>
                <a:gd name="T19" fmla="*/ 19 h 94"/>
                <a:gd name="T20" fmla="*/ 93 w 141"/>
                <a:gd name="T21" fmla="*/ 12 h 94"/>
                <a:gd name="T22" fmla="*/ 93 w 141"/>
                <a:gd name="T23" fmla="*/ 12 h 94"/>
                <a:gd name="T24" fmla="*/ 125 w 141"/>
                <a:gd name="T25" fmla="*/ 19 h 94"/>
                <a:gd name="T26" fmla="*/ 121 w 141"/>
                <a:gd name="T27" fmla="*/ 28 h 94"/>
                <a:gd name="T28" fmla="*/ 141 w 141"/>
                <a:gd name="T29" fmla="*/ 2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94">
                  <a:moveTo>
                    <a:pt x="141" y="2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17" y="5"/>
                    <a:pt x="105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42" y="3"/>
                    <a:pt x="1" y="43"/>
                    <a:pt x="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83"/>
                    <a:pt x="12" y="73"/>
                    <a:pt x="16" y="63"/>
                  </a:cubicBezTo>
                  <a:cubicBezTo>
                    <a:pt x="20" y="53"/>
                    <a:pt x="26" y="44"/>
                    <a:pt x="34" y="37"/>
                  </a:cubicBezTo>
                  <a:cubicBezTo>
                    <a:pt x="42" y="29"/>
                    <a:pt x="50" y="23"/>
                    <a:pt x="60" y="19"/>
                  </a:cubicBezTo>
                  <a:cubicBezTo>
                    <a:pt x="71" y="15"/>
                    <a:pt x="81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104" y="12"/>
                    <a:pt x="114" y="15"/>
                    <a:pt x="125" y="19"/>
                  </a:cubicBezTo>
                  <a:cubicBezTo>
                    <a:pt x="121" y="28"/>
                    <a:pt x="121" y="28"/>
                    <a:pt x="121" y="28"/>
                  </a:cubicBezTo>
                  <a:lnTo>
                    <a:pt x="141" y="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38" name="Freeform 172">
              <a:extLst>
                <a:ext uri="{FF2B5EF4-FFF2-40B4-BE49-F238E27FC236}">
                  <a16:creationId xmlns:a16="http://schemas.microsoft.com/office/drawing/2014/main" id="{4BFD5D55-4054-89C0-7574-A6924DF9D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0" y="3078"/>
              <a:ext cx="231" cy="231"/>
            </a:xfrm>
            <a:custGeom>
              <a:avLst/>
              <a:gdLst>
                <a:gd name="T0" fmla="*/ 134 w 134"/>
                <a:gd name="T1" fmla="*/ 77 h 134"/>
                <a:gd name="T2" fmla="*/ 134 w 134"/>
                <a:gd name="T3" fmla="*/ 57 h 134"/>
                <a:gd name="T4" fmla="*/ 120 w 134"/>
                <a:gd name="T5" fmla="*/ 57 h 134"/>
                <a:gd name="T6" fmla="*/ 111 w 134"/>
                <a:gd name="T7" fmla="*/ 36 h 134"/>
                <a:gd name="T8" fmla="*/ 121 w 134"/>
                <a:gd name="T9" fmla="*/ 27 h 134"/>
                <a:gd name="T10" fmla="*/ 107 w 134"/>
                <a:gd name="T11" fmla="*/ 13 h 134"/>
                <a:gd name="T12" fmla="*/ 97 w 134"/>
                <a:gd name="T13" fmla="*/ 23 h 134"/>
                <a:gd name="T14" fmla="*/ 77 w 134"/>
                <a:gd name="T15" fmla="*/ 14 h 134"/>
                <a:gd name="T16" fmla="*/ 77 w 134"/>
                <a:gd name="T17" fmla="*/ 0 h 134"/>
                <a:gd name="T18" fmla="*/ 57 w 134"/>
                <a:gd name="T19" fmla="*/ 0 h 134"/>
                <a:gd name="T20" fmla="*/ 57 w 134"/>
                <a:gd name="T21" fmla="*/ 14 h 134"/>
                <a:gd name="T22" fmla="*/ 36 w 134"/>
                <a:gd name="T23" fmla="*/ 23 h 134"/>
                <a:gd name="T24" fmla="*/ 26 w 134"/>
                <a:gd name="T25" fmla="*/ 13 h 134"/>
                <a:gd name="T26" fmla="*/ 13 w 134"/>
                <a:gd name="T27" fmla="*/ 26 h 134"/>
                <a:gd name="T28" fmla="*/ 23 w 134"/>
                <a:gd name="T29" fmla="*/ 37 h 134"/>
                <a:gd name="T30" fmla="*/ 15 w 134"/>
                <a:gd name="T31" fmla="*/ 57 h 134"/>
                <a:gd name="T32" fmla="*/ 0 w 134"/>
                <a:gd name="T33" fmla="*/ 57 h 134"/>
                <a:gd name="T34" fmla="*/ 0 w 134"/>
                <a:gd name="T35" fmla="*/ 76 h 134"/>
                <a:gd name="T36" fmla="*/ 15 w 134"/>
                <a:gd name="T37" fmla="*/ 77 h 134"/>
                <a:gd name="T38" fmla="*/ 23 w 134"/>
                <a:gd name="T39" fmla="*/ 97 h 134"/>
                <a:gd name="T40" fmla="*/ 13 w 134"/>
                <a:gd name="T41" fmla="*/ 107 h 134"/>
                <a:gd name="T42" fmla="*/ 26 w 134"/>
                <a:gd name="T43" fmla="*/ 121 h 134"/>
                <a:gd name="T44" fmla="*/ 37 w 134"/>
                <a:gd name="T45" fmla="*/ 110 h 134"/>
                <a:gd name="T46" fmla="*/ 57 w 134"/>
                <a:gd name="T47" fmla="*/ 119 h 134"/>
                <a:gd name="T48" fmla="*/ 57 w 134"/>
                <a:gd name="T49" fmla="*/ 134 h 134"/>
                <a:gd name="T50" fmla="*/ 76 w 134"/>
                <a:gd name="T51" fmla="*/ 134 h 134"/>
                <a:gd name="T52" fmla="*/ 76 w 134"/>
                <a:gd name="T53" fmla="*/ 119 h 134"/>
                <a:gd name="T54" fmla="*/ 97 w 134"/>
                <a:gd name="T55" fmla="*/ 111 h 134"/>
                <a:gd name="T56" fmla="*/ 107 w 134"/>
                <a:gd name="T57" fmla="*/ 121 h 134"/>
                <a:gd name="T58" fmla="*/ 121 w 134"/>
                <a:gd name="T59" fmla="*/ 107 h 134"/>
                <a:gd name="T60" fmla="*/ 111 w 134"/>
                <a:gd name="T61" fmla="*/ 97 h 134"/>
                <a:gd name="T62" fmla="*/ 119 w 134"/>
                <a:gd name="T63" fmla="*/ 77 h 134"/>
                <a:gd name="T64" fmla="*/ 134 w 134"/>
                <a:gd name="T65" fmla="*/ 77 h 134"/>
                <a:gd name="T66" fmla="*/ 67 w 134"/>
                <a:gd name="T67" fmla="*/ 100 h 134"/>
                <a:gd name="T68" fmla="*/ 33 w 134"/>
                <a:gd name="T69" fmla="*/ 66 h 134"/>
                <a:gd name="T70" fmla="*/ 67 w 134"/>
                <a:gd name="T71" fmla="*/ 32 h 134"/>
                <a:gd name="T72" fmla="*/ 101 w 134"/>
                <a:gd name="T73" fmla="*/ 66 h 134"/>
                <a:gd name="T74" fmla="*/ 67 w 134"/>
                <a:gd name="T75" fmla="*/ 10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4">
                  <a:moveTo>
                    <a:pt x="134" y="77"/>
                  </a:moveTo>
                  <a:cubicBezTo>
                    <a:pt x="134" y="57"/>
                    <a:pt x="134" y="57"/>
                    <a:pt x="134" y="57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8" y="50"/>
                    <a:pt x="115" y="43"/>
                    <a:pt x="111" y="36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1" y="18"/>
                    <a:pt x="84" y="15"/>
                    <a:pt x="77" y="14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0" y="15"/>
                    <a:pt x="43" y="18"/>
                    <a:pt x="3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43"/>
                    <a:pt x="16" y="50"/>
                    <a:pt x="15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6" y="84"/>
                    <a:pt x="19" y="91"/>
                    <a:pt x="23" y="97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26" y="121"/>
                    <a:pt x="26" y="121"/>
                    <a:pt x="26" y="12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43" y="114"/>
                    <a:pt x="50" y="117"/>
                    <a:pt x="57" y="119"/>
                  </a:cubicBezTo>
                  <a:cubicBezTo>
                    <a:pt x="57" y="134"/>
                    <a:pt x="57" y="134"/>
                    <a:pt x="57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84" y="118"/>
                    <a:pt x="91" y="115"/>
                    <a:pt x="97" y="11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5" y="91"/>
                    <a:pt x="118" y="84"/>
                    <a:pt x="119" y="77"/>
                  </a:cubicBezTo>
                  <a:lnTo>
                    <a:pt x="134" y="77"/>
                  </a:lnTo>
                  <a:close/>
                  <a:moveTo>
                    <a:pt x="67" y="100"/>
                  </a:moveTo>
                  <a:cubicBezTo>
                    <a:pt x="48" y="100"/>
                    <a:pt x="33" y="85"/>
                    <a:pt x="33" y="66"/>
                  </a:cubicBezTo>
                  <a:cubicBezTo>
                    <a:pt x="33" y="47"/>
                    <a:pt x="48" y="32"/>
                    <a:pt x="67" y="32"/>
                  </a:cubicBezTo>
                  <a:cubicBezTo>
                    <a:pt x="86" y="32"/>
                    <a:pt x="101" y="48"/>
                    <a:pt x="101" y="66"/>
                  </a:cubicBezTo>
                  <a:cubicBezTo>
                    <a:pt x="101" y="85"/>
                    <a:pt x="86" y="100"/>
                    <a:pt x="67" y="10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grpSp>
        <p:nvGrpSpPr>
          <p:cNvPr id="44" name="magnifying glass" descr="magnifying glass, search">
            <a:extLst>
              <a:ext uri="{FF2B5EF4-FFF2-40B4-BE49-F238E27FC236}">
                <a16:creationId xmlns:a16="http://schemas.microsoft.com/office/drawing/2014/main" id="{06A855E9-EF38-5726-5AB1-7CDE58414277}"/>
              </a:ext>
            </a:extLst>
          </p:cNvPr>
          <p:cNvGrpSpPr/>
          <p:nvPr/>
        </p:nvGrpSpPr>
        <p:grpSpPr>
          <a:xfrm>
            <a:off x="9145465" y="3125637"/>
            <a:ext cx="953909" cy="953909"/>
            <a:chOff x="4450109" y="3923503"/>
            <a:chExt cx="443854" cy="44385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F489ACC-DA21-EBE7-61F3-C53ED3B03DCD}"/>
                </a:ext>
              </a:extLst>
            </p:cNvPr>
            <p:cNvSpPr/>
            <p:nvPr/>
          </p:nvSpPr>
          <p:spPr>
            <a:xfrm>
              <a:off x="4468715" y="3942771"/>
              <a:ext cx="292852" cy="292852"/>
            </a:xfrm>
            <a:custGeom>
              <a:avLst/>
              <a:gdLst>
                <a:gd name="connsiteX0" fmla="*/ 147270 w 292852"/>
                <a:gd name="connsiteY0" fmla="*/ 292913 h 292852"/>
                <a:gd name="connsiteX1" fmla="*/ 292913 w 292852"/>
                <a:gd name="connsiteY1" fmla="*/ 147270 h 292852"/>
                <a:gd name="connsiteX2" fmla="*/ 147270 w 292852"/>
                <a:gd name="connsiteY2" fmla="*/ 1627 h 292852"/>
                <a:gd name="connsiteX3" fmla="*/ 1627 w 292852"/>
                <a:gd name="connsiteY3" fmla="*/ 147270 h 292852"/>
                <a:gd name="connsiteX4" fmla="*/ 147270 w 292852"/>
                <a:gd name="connsiteY4" fmla="*/ 292913 h 29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852" h="292852">
                  <a:moveTo>
                    <a:pt x="147270" y="292913"/>
                  </a:moveTo>
                  <a:cubicBezTo>
                    <a:pt x="227707" y="292913"/>
                    <a:pt x="292913" y="227707"/>
                    <a:pt x="292913" y="147270"/>
                  </a:cubicBezTo>
                  <a:cubicBezTo>
                    <a:pt x="292913" y="66834"/>
                    <a:pt x="227707" y="1627"/>
                    <a:pt x="147270" y="1627"/>
                  </a:cubicBezTo>
                  <a:cubicBezTo>
                    <a:pt x="66834" y="1627"/>
                    <a:pt x="1627" y="66834"/>
                    <a:pt x="1627" y="147270"/>
                  </a:cubicBezTo>
                  <a:cubicBezTo>
                    <a:pt x="1627" y="227707"/>
                    <a:pt x="66834" y="292913"/>
                    <a:pt x="147270" y="292913"/>
                  </a:cubicBezTo>
                  <a:close/>
                </a:path>
              </a:pathLst>
            </a:custGeom>
            <a:noFill/>
            <a:ln w="45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BE73A86-4F7D-7B31-41DF-423228ECBD01}"/>
                </a:ext>
              </a:extLst>
            </p:cNvPr>
            <p:cNvSpPr/>
            <p:nvPr/>
          </p:nvSpPr>
          <p:spPr>
            <a:xfrm>
              <a:off x="4453473" y="3928006"/>
              <a:ext cx="434702" cy="434702"/>
            </a:xfrm>
            <a:custGeom>
              <a:avLst/>
              <a:gdLst>
                <a:gd name="connsiteX0" fmla="*/ 433343 w 434702"/>
                <a:gd name="connsiteY0" fmla="*/ 403478 h 434702"/>
                <a:gd name="connsiteX1" fmla="*/ 289717 w 434702"/>
                <a:gd name="connsiteY1" fmla="*/ 259878 h 434702"/>
                <a:gd name="connsiteX2" fmla="*/ 322873 w 434702"/>
                <a:gd name="connsiteY2" fmla="*/ 162184 h 434702"/>
                <a:gd name="connsiteX3" fmla="*/ 162212 w 434702"/>
                <a:gd name="connsiteY3" fmla="*/ 1627 h 434702"/>
                <a:gd name="connsiteX4" fmla="*/ 1627 w 434702"/>
                <a:gd name="connsiteY4" fmla="*/ 162184 h 434702"/>
                <a:gd name="connsiteX5" fmla="*/ 162212 w 434702"/>
                <a:gd name="connsiteY5" fmla="*/ 322741 h 434702"/>
                <a:gd name="connsiteX6" fmla="*/ 257326 w 434702"/>
                <a:gd name="connsiteY6" fmla="*/ 291577 h 434702"/>
                <a:gd name="connsiteX7" fmla="*/ 401256 w 434702"/>
                <a:gd name="connsiteY7" fmla="*/ 435482 h 434702"/>
                <a:gd name="connsiteX8" fmla="*/ 433343 w 434702"/>
                <a:gd name="connsiteY8" fmla="*/ 403478 h 434702"/>
                <a:gd name="connsiteX9" fmla="*/ 47771 w 434702"/>
                <a:gd name="connsiteY9" fmla="*/ 162184 h 434702"/>
                <a:gd name="connsiteX10" fmla="*/ 162289 w 434702"/>
                <a:gd name="connsiteY10" fmla="*/ 47687 h 434702"/>
                <a:gd name="connsiteX11" fmla="*/ 276807 w 434702"/>
                <a:gd name="connsiteY11" fmla="*/ 162184 h 434702"/>
                <a:gd name="connsiteX12" fmla="*/ 162212 w 434702"/>
                <a:gd name="connsiteY12" fmla="*/ 276682 h 434702"/>
                <a:gd name="connsiteX13" fmla="*/ 47771 w 434702"/>
                <a:gd name="connsiteY13" fmla="*/ 162184 h 43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702" h="434702">
                  <a:moveTo>
                    <a:pt x="433343" y="403478"/>
                  </a:moveTo>
                  <a:lnTo>
                    <a:pt x="289717" y="259878"/>
                  </a:lnTo>
                  <a:cubicBezTo>
                    <a:pt x="310497" y="232839"/>
                    <a:pt x="322873" y="198925"/>
                    <a:pt x="322873" y="162184"/>
                  </a:cubicBezTo>
                  <a:cubicBezTo>
                    <a:pt x="322873" y="73504"/>
                    <a:pt x="250908" y="1627"/>
                    <a:pt x="162212" y="1627"/>
                  </a:cubicBezTo>
                  <a:cubicBezTo>
                    <a:pt x="73516" y="1627"/>
                    <a:pt x="1627" y="73504"/>
                    <a:pt x="1627" y="162184"/>
                  </a:cubicBezTo>
                  <a:cubicBezTo>
                    <a:pt x="1627" y="250865"/>
                    <a:pt x="73516" y="322741"/>
                    <a:pt x="162212" y="322741"/>
                  </a:cubicBezTo>
                  <a:cubicBezTo>
                    <a:pt x="197813" y="322741"/>
                    <a:pt x="230663" y="311131"/>
                    <a:pt x="257326" y="291577"/>
                  </a:cubicBezTo>
                  <a:lnTo>
                    <a:pt x="401256" y="435482"/>
                  </a:lnTo>
                  <a:lnTo>
                    <a:pt x="433343" y="403478"/>
                  </a:lnTo>
                  <a:close/>
                  <a:moveTo>
                    <a:pt x="47771" y="162184"/>
                  </a:moveTo>
                  <a:cubicBezTo>
                    <a:pt x="47771" y="98939"/>
                    <a:pt x="99033" y="47687"/>
                    <a:pt x="162289" y="47687"/>
                  </a:cubicBezTo>
                  <a:cubicBezTo>
                    <a:pt x="225545" y="47687"/>
                    <a:pt x="276807" y="98939"/>
                    <a:pt x="276807" y="162184"/>
                  </a:cubicBezTo>
                  <a:cubicBezTo>
                    <a:pt x="276807" y="225429"/>
                    <a:pt x="225468" y="276682"/>
                    <a:pt x="162212" y="276682"/>
                  </a:cubicBezTo>
                  <a:cubicBezTo>
                    <a:pt x="99033" y="276682"/>
                    <a:pt x="47771" y="225429"/>
                    <a:pt x="47771" y="162184"/>
                  </a:cubicBezTo>
                  <a:close/>
                </a:path>
              </a:pathLst>
            </a:custGeom>
            <a:solidFill>
              <a:schemeClr val="accent5"/>
            </a:solidFill>
            <a:ln w="45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7A3EC52-BF7C-EBE8-058A-8958F87BD9A6}"/>
                </a:ext>
              </a:extLst>
            </p:cNvPr>
            <p:cNvSpPr/>
            <p:nvPr/>
          </p:nvSpPr>
          <p:spPr>
            <a:xfrm>
              <a:off x="4557448" y="4019826"/>
              <a:ext cx="22879" cy="137274"/>
            </a:xfrm>
            <a:custGeom>
              <a:avLst/>
              <a:gdLst>
                <a:gd name="connsiteX0" fmla="*/ 23782 w 22879"/>
                <a:gd name="connsiteY0" fmla="*/ 1627 h 137274"/>
                <a:gd name="connsiteX1" fmla="*/ 1627 w 22879"/>
                <a:gd name="connsiteY1" fmla="*/ 1627 h 137274"/>
                <a:gd name="connsiteX2" fmla="*/ 1627 w 22879"/>
                <a:gd name="connsiteY2" fmla="*/ 138811 h 137274"/>
                <a:gd name="connsiteX3" fmla="*/ 23782 w 22879"/>
                <a:gd name="connsiteY3" fmla="*/ 138811 h 137274"/>
                <a:gd name="connsiteX4" fmla="*/ 23782 w 22879"/>
                <a:gd name="connsiteY4" fmla="*/ 1627 h 13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9" h="137274">
                  <a:moveTo>
                    <a:pt x="23782" y="1627"/>
                  </a:moveTo>
                  <a:lnTo>
                    <a:pt x="1627" y="1627"/>
                  </a:lnTo>
                  <a:lnTo>
                    <a:pt x="1627" y="138811"/>
                  </a:lnTo>
                  <a:lnTo>
                    <a:pt x="23782" y="138811"/>
                  </a:lnTo>
                  <a:lnTo>
                    <a:pt x="23782" y="1627"/>
                  </a:lnTo>
                  <a:close/>
                </a:path>
              </a:pathLst>
            </a:custGeom>
            <a:solidFill>
              <a:srgbClr val="0078D4"/>
            </a:solidFill>
            <a:ln w="45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86A9D72-3BCB-C68B-4DED-BC4FEA8B917E}"/>
                </a:ext>
              </a:extLst>
            </p:cNvPr>
            <p:cNvSpPr/>
            <p:nvPr/>
          </p:nvSpPr>
          <p:spPr>
            <a:xfrm>
              <a:off x="4603282" y="4066407"/>
              <a:ext cx="22879" cy="91516"/>
            </a:xfrm>
            <a:custGeom>
              <a:avLst/>
              <a:gdLst>
                <a:gd name="connsiteX0" fmla="*/ 23782 w 22879"/>
                <a:gd name="connsiteY0" fmla="*/ 1627 h 91516"/>
                <a:gd name="connsiteX1" fmla="*/ 1627 w 22879"/>
                <a:gd name="connsiteY1" fmla="*/ 1627 h 91516"/>
                <a:gd name="connsiteX2" fmla="*/ 1627 w 22879"/>
                <a:gd name="connsiteY2" fmla="*/ 92218 h 91516"/>
                <a:gd name="connsiteX3" fmla="*/ 23782 w 22879"/>
                <a:gd name="connsiteY3" fmla="*/ 92218 h 91516"/>
                <a:gd name="connsiteX4" fmla="*/ 23782 w 22879"/>
                <a:gd name="connsiteY4" fmla="*/ 1627 h 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9" h="91516">
                  <a:moveTo>
                    <a:pt x="23782" y="1627"/>
                  </a:moveTo>
                  <a:lnTo>
                    <a:pt x="1627" y="1627"/>
                  </a:lnTo>
                  <a:lnTo>
                    <a:pt x="1627" y="92218"/>
                  </a:lnTo>
                  <a:lnTo>
                    <a:pt x="23782" y="92218"/>
                  </a:lnTo>
                  <a:lnTo>
                    <a:pt x="23782" y="1627"/>
                  </a:lnTo>
                  <a:close/>
                </a:path>
              </a:pathLst>
            </a:custGeom>
            <a:solidFill>
              <a:srgbClr val="50E6FF"/>
            </a:solidFill>
            <a:ln w="45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DCA0E31-E830-05D7-EC73-49AC209AD36E}"/>
                </a:ext>
              </a:extLst>
            </p:cNvPr>
            <p:cNvSpPr/>
            <p:nvPr/>
          </p:nvSpPr>
          <p:spPr>
            <a:xfrm>
              <a:off x="4649732" y="4112469"/>
              <a:ext cx="22879" cy="45758"/>
            </a:xfrm>
            <a:custGeom>
              <a:avLst/>
              <a:gdLst>
                <a:gd name="connsiteX0" fmla="*/ 23783 w 22879"/>
                <a:gd name="connsiteY0" fmla="*/ 1627 h 45758"/>
                <a:gd name="connsiteX1" fmla="*/ 1627 w 22879"/>
                <a:gd name="connsiteY1" fmla="*/ 1627 h 45758"/>
                <a:gd name="connsiteX2" fmla="*/ 1627 w 22879"/>
                <a:gd name="connsiteY2" fmla="*/ 46159 h 45758"/>
                <a:gd name="connsiteX3" fmla="*/ 23783 w 22879"/>
                <a:gd name="connsiteY3" fmla="*/ 46159 h 45758"/>
                <a:gd name="connsiteX4" fmla="*/ 23783 w 22879"/>
                <a:gd name="connsiteY4" fmla="*/ 1627 h 4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9" h="45758">
                  <a:moveTo>
                    <a:pt x="23783" y="1627"/>
                  </a:moveTo>
                  <a:lnTo>
                    <a:pt x="1627" y="1627"/>
                  </a:lnTo>
                  <a:lnTo>
                    <a:pt x="1627" y="46159"/>
                  </a:lnTo>
                  <a:lnTo>
                    <a:pt x="23783" y="46159"/>
                  </a:lnTo>
                  <a:lnTo>
                    <a:pt x="23783" y="1627"/>
                  </a:lnTo>
                  <a:close/>
                </a:path>
              </a:pathLst>
            </a:custGeom>
            <a:solidFill>
              <a:srgbClr val="50E6FF"/>
            </a:solidFill>
            <a:ln w="45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EA06072-0934-3B02-B970-7802DC759EBF}"/>
              </a:ext>
            </a:extLst>
          </p:cNvPr>
          <p:cNvGrpSpPr/>
          <p:nvPr/>
        </p:nvGrpSpPr>
        <p:grpSpPr>
          <a:xfrm>
            <a:off x="1848653" y="3186590"/>
            <a:ext cx="1097960" cy="832003"/>
            <a:chOff x="1370826" y="3543031"/>
            <a:chExt cx="1097960" cy="832003"/>
          </a:xfrm>
        </p:grpSpPr>
        <p:grpSp>
          <p:nvGrpSpPr>
            <p:cNvPr id="79" name="innovation-ready cloud" descr="innovation-ready cloud">
              <a:extLst>
                <a:ext uri="{FF2B5EF4-FFF2-40B4-BE49-F238E27FC236}">
                  <a16:creationId xmlns:a16="http://schemas.microsoft.com/office/drawing/2014/main" id="{2162978C-1067-9D62-69BE-D5A7198AF4D3}"/>
                </a:ext>
              </a:extLst>
            </p:cNvPr>
            <p:cNvGrpSpPr/>
            <p:nvPr/>
          </p:nvGrpSpPr>
          <p:grpSpPr>
            <a:xfrm>
              <a:off x="1370826" y="3543031"/>
              <a:ext cx="1097960" cy="635662"/>
              <a:chOff x="7218747" y="1372514"/>
              <a:chExt cx="443544" cy="256789"/>
            </a:xfrm>
          </p:grpSpPr>
          <p:sp>
            <p:nvSpPr>
              <p:cNvPr id="80" name="Freeform 686">
                <a:extLst>
                  <a:ext uri="{FF2B5EF4-FFF2-40B4-BE49-F238E27FC236}">
                    <a16:creationId xmlns:a16="http://schemas.microsoft.com/office/drawing/2014/main" id="{C0A26313-4959-EC81-11BE-18D2AD79D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8747" y="1372514"/>
                <a:ext cx="443544" cy="256789"/>
              </a:xfrm>
              <a:custGeom>
                <a:avLst/>
                <a:gdLst>
                  <a:gd name="T0" fmla="*/ 382 w 384"/>
                  <a:gd name="T1" fmla="*/ 155 h 223"/>
                  <a:gd name="T2" fmla="*/ 382 w 384"/>
                  <a:gd name="T3" fmla="*/ 153 h 223"/>
                  <a:gd name="T4" fmla="*/ 384 w 384"/>
                  <a:gd name="T5" fmla="*/ 136 h 223"/>
                  <a:gd name="T6" fmla="*/ 297 w 384"/>
                  <a:gd name="T7" fmla="*/ 50 h 223"/>
                  <a:gd name="T8" fmla="*/ 278 w 384"/>
                  <a:gd name="T9" fmla="*/ 52 h 223"/>
                  <a:gd name="T10" fmla="*/ 184 w 384"/>
                  <a:gd name="T11" fmla="*/ 0 h 223"/>
                  <a:gd name="T12" fmla="*/ 73 w 384"/>
                  <a:gd name="T13" fmla="*/ 112 h 223"/>
                  <a:gd name="T14" fmla="*/ 73 w 384"/>
                  <a:gd name="T15" fmla="*/ 116 h 223"/>
                  <a:gd name="T16" fmla="*/ 55 w 384"/>
                  <a:gd name="T17" fmla="*/ 113 h 223"/>
                  <a:gd name="T18" fmla="*/ 0 w 384"/>
                  <a:gd name="T19" fmla="*/ 168 h 223"/>
                  <a:gd name="T20" fmla="*/ 49 w 384"/>
                  <a:gd name="T21" fmla="*/ 222 h 223"/>
                  <a:gd name="T22" fmla="*/ 297 w 384"/>
                  <a:gd name="T23" fmla="*/ 223 h 223"/>
                  <a:gd name="T24" fmla="*/ 373 w 384"/>
                  <a:gd name="T25" fmla="*/ 179 h 223"/>
                  <a:gd name="T26" fmla="*/ 374 w 384"/>
                  <a:gd name="T27" fmla="*/ 176 h 223"/>
                  <a:gd name="T28" fmla="*/ 382 w 384"/>
                  <a:gd name="T29" fmla="*/ 15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4" h="223">
                    <a:moveTo>
                      <a:pt x="382" y="155"/>
                    </a:moveTo>
                    <a:cubicBezTo>
                      <a:pt x="382" y="154"/>
                      <a:pt x="382" y="154"/>
                      <a:pt x="382" y="153"/>
                    </a:cubicBezTo>
                    <a:cubicBezTo>
                      <a:pt x="383" y="147"/>
                      <a:pt x="384" y="142"/>
                      <a:pt x="384" y="136"/>
                    </a:cubicBezTo>
                    <a:cubicBezTo>
                      <a:pt x="384" y="89"/>
                      <a:pt x="345" y="50"/>
                      <a:pt x="297" y="50"/>
                    </a:cubicBezTo>
                    <a:cubicBezTo>
                      <a:pt x="291" y="50"/>
                      <a:pt x="284" y="51"/>
                      <a:pt x="278" y="52"/>
                    </a:cubicBezTo>
                    <a:cubicBezTo>
                      <a:pt x="258" y="21"/>
                      <a:pt x="224" y="0"/>
                      <a:pt x="184" y="0"/>
                    </a:cubicBezTo>
                    <a:cubicBezTo>
                      <a:pt x="122" y="0"/>
                      <a:pt x="73" y="50"/>
                      <a:pt x="73" y="112"/>
                    </a:cubicBezTo>
                    <a:cubicBezTo>
                      <a:pt x="73" y="113"/>
                      <a:pt x="73" y="115"/>
                      <a:pt x="73" y="116"/>
                    </a:cubicBezTo>
                    <a:cubicBezTo>
                      <a:pt x="67" y="114"/>
                      <a:pt x="61" y="113"/>
                      <a:pt x="55" y="113"/>
                    </a:cubicBezTo>
                    <a:cubicBezTo>
                      <a:pt x="25" y="113"/>
                      <a:pt x="0" y="138"/>
                      <a:pt x="0" y="168"/>
                    </a:cubicBezTo>
                    <a:cubicBezTo>
                      <a:pt x="0" y="196"/>
                      <a:pt x="22" y="220"/>
                      <a:pt x="49" y="222"/>
                    </a:cubicBezTo>
                    <a:cubicBezTo>
                      <a:pt x="297" y="223"/>
                      <a:pt x="297" y="223"/>
                      <a:pt x="297" y="223"/>
                    </a:cubicBezTo>
                    <a:cubicBezTo>
                      <a:pt x="330" y="223"/>
                      <a:pt x="358" y="205"/>
                      <a:pt x="373" y="179"/>
                    </a:cubicBezTo>
                    <a:cubicBezTo>
                      <a:pt x="373" y="178"/>
                      <a:pt x="374" y="177"/>
                      <a:pt x="374" y="176"/>
                    </a:cubicBezTo>
                    <a:cubicBezTo>
                      <a:pt x="376" y="172"/>
                      <a:pt x="380" y="164"/>
                      <a:pt x="382" y="15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82" name="Oval 688">
                <a:extLst>
                  <a:ext uri="{FF2B5EF4-FFF2-40B4-BE49-F238E27FC236}">
                    <a16:creationId xmlns:a16="http://schemas.microsoft.com/office/drawing/2014/main" id="{119E8041-9D1E-7A63-2750-AA088F51D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3945" y="1464335"/>
                <a:ext cx="73146" cy="7314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person" descr="person">
              <a:extLst>
                <a:ext uri="{FF2B5EF4-FFF2-40B4-BE49-F238E27FC236}">
                  <a16:creationId xmlns:a16="http://schemas.microsoft.com/office/drawing/2014/main" id="{FB47EBF0-8F1A-8C03-D14D-C784D432A0B7}"/>
                </a:ext>
              </a:extLst>
            </p:cNvPr>
            <p:cNvGrpSpPr/>
            <p:nvPr/>
          </p:nvGrpSpPr>
          <p:grpSpPr>
            <a:xfrm>
              <a:off x="1636397" y="3735027"/>
              <a:ext cx="528862" cy="640007"/>
              <a:chOff x="5517875" y="3368919"/>
              <a:chExt cx="233375" cy="282423"/>
            </a:xfrm>
            <a:solidFill>
              <a:schemeClr val="accent5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6A37F68-0A31-884C-42AB-229BB9E5F9E0}"/>
                  </a:ext>
                </a:extLst>
              </p:cNvPr>
              <p:cNvSpPr/>
              <p:nvPr/>
            </p:nvSpPr>
            <p:spPr>
              <a:xfrm>
                <a:off x="5570580" y="3368919"/>
                <a:ext cx="126834" cy="126834"/>
              </a:xfrm>
              <a:custGeom>
                <a:avLst/>
                <a:gdLst>
                  <a:gd name="connsiteX0" fmla="*/ 129210 w 126834"/>
                  <a:gd name="connsiteY0" fmla="*/ 65352 h 126834"/>
                  <a:gd name="connsiteX1" fmla="*/ 65858 w 126834"/>
                  <a:gd name="connsiteY1" fmla="*/ 128703 h 126834"/>
                  <a:gd name="connsiteX2" fmla="*/ 2001 w 126834"/>
                  <a:gd name="connsiteY2" fmla="*/ 65352 h 126834"/>
                  <a:gd name="connsiteX3" fmla="*/ 65858 w 126834"/>
                  <a:gd name="connsiteY3" fmla="*/ 2001 h 126834"/>
                  <a:gd name="connsiteX4" fmla="*/ 129210 w 126834"/>
                  <a:gd name="connsiteY4" fmla="*/ 65352 h 12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834" h="126834">
                    <a:moveTo>
                      <a:pt x="129210" y="65352"/>
                    </a:moveTo>
                    <a:cubicBezTo>
                      <a:pt x="129210" y="100321"/>
                      <a:pt x="100829" y="128703"/>
                      <a:pt x="65858" y="128703"/>
                    </a:cubicBezTo>
                    <a:cubicBezTo>
                      <a:pt x="30889" y="128703"/>
                      <a:pt x="2001" y="100321"/>
                      <a:pt x="2001" y="65352"/>
                    </a:cubicBezTo>
                    <a:cubicBezTo>
                      <a:pt x="2001" y="30382"/>
                      <a:pt x="30382" y="2001"/>
                      <a:pt x="65858" y="2001"/>
                    </a:cubicBezTo>
                    <a:cubicBezTo>
                      <a:pt x="101335" y="2001"/>
                      <a:pt x="129210" y="30382"/>
                      <a:pt x="129210" y="65352"/>
                    </a:cubicBezTo>
                    <a:close/>
                  </a:path>
                </a:pathLst>
              </a:custGeom>
              <a:grpFill/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8230E3A-8250-4190-81D7-237722C8E6BB}"/>
                  </a:ext>
                </a:extLst>
              </p:cNvPr>
              <p:cNvSpPr/>
              <p:nvPr/>
            </p:nvSpPr>
            <p:spPr>
              <a:xfrm>
                <a:off x="5517875" y="3519435"/>
                <a:ext cx="233375" cy="131907"/>
              </a:xfrm>
              <a:custGeom>
                <a:avLst/>
                <a:gdLst>
                  <a:gd name="connsiteX0" fmla="*/ 118060 w 233374"/>
                  <a:gd name="connsiteY0" fmla="*/ 2001 h 131907"/>
                  <a:gd name="connsiteX1" fmla="*/ 234119 w 233374"/>
                  <a:gd name="connsiteY1" fmla="*/ 118059 h 131907"/>
                  <a:gd name="connsiteX2" fmla="*/ 234119 w 233374"/>
                  <a:gd name="connsiteY2" fmla="*/ 132250 h 131907"/>
                  <a:gd name="connsiteX3" fmla="*/ 2001 w 233374"/>
                  <a:gd name="connsiteY3" fmla="*/ 132250 h 131907"/>
                  <a:gd name="connsiteX4" fmla="*/ 2001 w 233374"/>
                  <a:gd name="connsiteY4" fmla="*/ 117552 h 131907"/>
                  <a:gd name="connsiteX5" fmla="*/ 118060 w 233374"/>
                  <a:gd name="connsiteY5" fmla="*/ 2001 h 13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374" h="131907">
                    <a:moveTo>
                      <a:pt x="118060" y="2001"/>
                    </a:moveTo>
                    <a:cubicBezTo>
                      <a:pt x="181917" y="2001"/>
                      <a:pt x="234119" y="53695"/>
                      <a:pt x="234119" y="118059"/>
                    </a:cubicBezTo>
                    <a:lnTo>
                      <a:pt x="234119" y="132250"/>
                    </a:lnTo>
                    <a:lnTo>
                      <a:pt x="2001" y="132250"/>
                    </a:lnTo>
                    <a:lnTo>
                      <a:pt x="2001" y="117552"/>
                    </a:lnTo>
                    <a:cubicBezTo>
                      <a:pt x="2001" y="53695"/>
                      <a:pt x="53695" y="2001"/>
                      <a:pt x="118060" y="2001"/>
                    </a:cubicBezTo>
                    <a:close/>
                  </a:path>
                </a:pathLst>
              </a:custGeom>
              <a:grpFill/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" name="Group 1" descr="Microsoft + VMware" hidden="1">
            <a:extLst>
              <a:ext uri="{FF2B5EF4-FFF2-40B4-BE49-F238E27FC236}">
                <a16:creationId xmlns:a16="http://schemas.microsoft.com/office/drawing/2014/main" id="{FDC5F7F1-622A-3009-CEA2-E33E4F0DA2CF}"/>
              </a:ext>
            </a:extLst>
          </p:cNvPr>
          <p:cNvGrpSpPr/>
          <p:nvPr/>
        </p:nvGrpSpPr>
        <p:grpSpPr>
          <a:xfrm>
            <a:off x="3927462" y="5819136"/>
            <a:ext cx="4337076" cy="395065"/>
            <a:chOff x="3618274" y="5914825"/>
            <a:chExt cx="4337076" cy="395065"/>
          </a:xfrm>
        </p:grpSpPr>
        <p:pic>
          <p:nvPicPr>
            <p:cNvPr id="39" name="MS logo white - EMF" descr="Microsoft logo white text version">
              <a:extLst>
                <a:ext uri="{FF2B5EF4-FFF2-40B4-BE49-F238E27FC236}">
                  <a16:creationId xmlns:a16="http://schemas.microsoft.com/office/drawing/2014/main" id="{0FF49010-0C0F-4B02-FC49-B06EFAD0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 bwMode="black">
            <a:xfrm>
              <a:off x="3618274" y="5914825"/>
              <a:ext cx="1844636" cy="395065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BA116E7-0EC5-5C1F-EB15-84F6CD7C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78705" y="5983736"/>
              <a:ext cx="1576645" cy="257242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FA5F78-FA9F-F15F-C16C-96CA67EA22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974DAE-7181-112A-40B1-D2602EDCA566}"/>
              </a:ext>
            </a:extLst>
          </p:cNvPr>
          <p:cNvGrpSpPr/>
          <p:nvPr/>
        </p:nvGrpSpPr>
        <p:grpSpPr>
          <a:xfrm>
            <a:off x="3924875" y="5698969"/>
            <a:ext cx="4339663" cy="391030"/>
            <a:chOff x="3924875" y="5809489"/>
            <a:chExt cx="4339663" cy="391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4269A9-FA24-40DE-9FC8-C19B92128429}"/>
                </a:ext>
              </a:extLst>
            </p:cNvPr>
            <p:cNvGrpSpPr/>
            <p:nvPr/>
          </p:nvGrpSpPr>
          <p:grpSpPr>
            <a:xfrm>
              <a:off x="6694098" y="5890774"/>
              <a:ext cx="1570440" cy="238929"/>
              <a:chOff x="8926835" y="6415211"/>
              <a:chExt cx="787904" cy="119873"/>
            </a:xfrm>
          </p:grpSpPr>
          <p:sp>
            <p:nvSpPr>
              <p:cNvPr id="17" name="Google Shape;165;p17">
                <a:extLst>
                  <a:ext uri="{FF2B5EF4-FFF2-40B4-BE49-F238E27FC236}">
                    <a16:creationId xmlns:a16="http://schemas.microsoft.com/office/drawing/2014/main" id="{F2F3B3FC-F3DB-B261-C35D-64635F2F9F0F}"/>
                  </a:ext>
                </a:extLst>
              </p:cNvPr>
              <p:cNvSpPr/>
              <p:nvPr/>
            </p:nvSpPr>
            <p:spPr>
              <a:xfrm>
                <a:off x="9230078" y="6417648"/>
                <a:ext cx="166429" cy="116332"/>
              </a:xfrm>
              <a:custGeom>
                <a:avLst/>
                <a:gdLst/>
                <a:ahLst/>
                <a:cxnLst/>
                <a:rect l="l" t="t" r="r" b="b"/>
                <a:pathLst>
                  <a:path w="14757" h="10315" extrusionOk="0">
                    <a:moveTo>
                      <a:pt x="14049" y="1"/>
                    </a:moveTo>
                    <a:cubicBezTo>
                      <a:pt x="14038" y="1"/>
                      <a:pt x="14027" y="1"/>
                      <a:pt x="14016" y="1"/>
                    </a:cubicBezTo>
                    <a:cubicBezTo>
                      <a:pt x="13677" y="1"/>
                      <a:pt x="13373" y="242"/>
                      <a:pt x="13302" y="581"/>
                    </a:cubicBezTo>
                    <a:lnTo>
                      <a:pt x="10733" y="7959"/>
                    </a:lnTo>
                    <a:lnTo>
                      <a:pt x="8199" y="599"/>
                    </a:lnTo>
                    <a:cubicBezTo>
                      <a:pt x="8112" y="248"/>
                      <a:pt x="7800" y="1"/>
                      <a:pt x="7434" y="1"/>
                    </a:cubicBezTo>
                    <a:cubicBezTo>
                      <a:pt x="7427" y="1"/>
                      <a:pt x="7421" y="1"/>
                      <a:pt x="7414" y="1"/>
                    </a:cubicBezTo>
                    <a:lnTo>
                      <a:pt x="7334" y="1"/>
                    </a:lnTo>
                    <a:cubicBezTo>
                      <a:pt x="6986" y="10"/>
                      <a:pt x="6674" y="251"/>
                      <a:pt x="6602" y="599"/>
                    </a:cubicBezTo>
                    <a:lnTo>
                      <a:pt x="4051" y="7959"/>
                    </a:lnTo>
                    <a:lnTo>
                      <a:pt x="1517" y="626"/>
                    </a:lnTo>
                    <a:cubicBezTo>
                      <a:pt x="1437" y="260"/>
                      <a:pt x="1125" y="1"/>
                      <a:pt x="759" y="1"/>
                    </a:cubicBezTo>
                    <a:cubicBezTo>
                      <a:pt x="754" y="1"/>
                      <a:pt x="748" y="1"/>
                      <a:pt x="742" y="1"/>
                    </a:cubicBezTo>
                    <a:cubicBezTo>
                      <a:pt x="340" y="1"/>
                      <a:pt x="10" y="319"/>
                      <a:pt x="1" y="724"/>
                    </a:cubicBezTo>
                    <a:cubicBezTo>
                      <a:pt x="10" y="858"/>
                      <a:pt x="45" y="1001"/>
                      <a:pt x="99" y="1125"/>
                    </a:cubicBezTo>
                    <a:lnTo>
                      <a:pt x="3150" y="9636"/>
                    </a:lnTo>
                    <a:lnTo>
                      <a:pt x="3159" y="9636"/>
                    </a:lnTo>
                    <a:cubicBezTo>
                      <a:pt x="3257" y="10029"/>
                      <a:pt x="3596" y="10305"/>
                      <a:pt x="3997" y="10314"/>
                    </a:cubicBezTo>
                    <a:lnTo>
                      <a:pt x="4042" y="10314"/>
                    </a:lnTo>
                    <a:cubicBezTo>
                      <a:pt x="4435" y="10314"/>
                      <a:pt x="4782" y="10029"/>
                      <a:pt x="4854" y="9636"/>
                    </a:cubicBezTo>
                    <a:lnTo>
                      <a:pt x="7387" y="2410"/>
                    </a:lnTo>
                    <a:lnTo>
                      <a:pt x="9894" y="9636"/>
                    </a:lnTo>
                    <a:cubicBezTo>
                      <a:pt x="9975" y="10029"/>
                      <a:pt x="10314" y="10314"/>
                      <a:pt x="10715" y="10314"/>
                    </a:cubicBezTo>
                    <a:lnTo>
                      <a:pt x="10769" y="10314"/>
                    </a:lnTo>
                    <a:cubicBezTo>
                      <a:pt x="11161" y="10296"/>
                      <a:pt x="11491" y="10020"/>
                      <a:pt x="11589" y="9636"/>
                    </a:cubicBezTo>
                    <a:lnTo>
                      <a:pt x="14667" y="1108"/>
                    </a:lnTo>
                    <a:cubicBezTo>
                      <a:pt x="14712" y="983"/>
                      <a:pt x="14747" y="840"/>
                      <a:pt x="14756" y="697"/>
                    </a:cubicBezTo>
                    <a:cubicBezTo>
                      <a:pt x="14756" y="510"/>
                      <a:pt x="14676" y="331"/>
                      <a:pt x="14533" y="198"/>
                    </a:cubicBezTo>
                    <a:cubicBezTo>
                      <a:pt x="14407" y="71"/>
                      <a:pt x="14233" y="1"/>
                      <a:pt x="14049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18" name="Google Shape;166;p17">
                <a:extLst>
                  <a:ext uri="{FF2B5EF4-FFF2-40B4-BE49-F238E27FC236}">
                    <a16:creationId xmlns:a16="http://schemas.microsoft.com/office/drawing/2014/main" id="{56AE51B7-DAA3-8417-FC28-BB25708D931B}"/>
                  </a:ext>
                </a:extLst>
              </p:cNvPr>
              <p:cNvSpPr/>
              <p:nvPr/>
            </p:nvSpPr>
            <p:spPr>
              <a:xfrm>
                <a:off x="9516618" y="6417444"/>
                <a:ext cx="64916" cy="11682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0359" extrusionOk="0">
                    <a:moveTo>
                      <a:pt x="798" y="1"/>
                    </a:moveTo>
                    <a:cubicBezTo>
                      <a:pt x="788" y="1"/>
                      <a:pt x="778" y="1"/>
                      <a:pt x="768" y="2"/>
                    </a:cubicBezTo>
                    <a:cubicBezTo>
                      <a:pt x="349" y="10"/>
                      <a:pt x="19" y="349"/>
                      <a:pt x="28" y="760"/>
                    </a:cubicBezTo>
                    <a:lnTo>
                      <a:pt x="10" y="760"/>
                    </a:lnTo>
                    <a:lnTo>
                      <a:pt x="10" y="9565"/>
                    </a:lnTo>
                    <a:cubicBezTo>
                      <a:pt x="1" y="9841"/>
                      <a:pt x="135" y="10109"/>
                      <a:pt x="376" y="10252"/>
                    </a:cubicBezTo>
                    <a:cubicBezTo>
                      <a:pt x="496" y="10323"/>
                      <a:pt x="630" y="10359"/>
                      <a:pt x="764" y="10359"/>
                    </a:cubicBezTo>
                    <a:cubicBezTo>
                      <a:pt x="898" y="10359"/>
                      <a:pt x="1031" y="10323"/>
                      <a:pt x="1152" y="10252"/>
                    </a:cubicBezTo>
                    <a:cubicBezTo>
                      <a:pt x="1393" y="10109"/>
                      <a:pt x="1535" y="9841"/>
                      <a:pt x="1518" y="9565"/>
                    </a:cubicBezTo>
                    <a:lnTo>
                      <a:pt x="1518" y="6157"/>
                    </a:lnTo>
                    <a:cubicBezTo>
                      <a:pt x="1518" y="3240"/>
                      <a:pt x="3114" y="1777"/>
                      <a:pt x="5068" y="1536"/>
                    </a:cubicBezTo>
                    <a:cubicBezTo>
                      <a:pt x="5461" y="1500"/>
                      <a:pt x="5755" y="1170"/>
                      <a:pt x="5746" y="778"/>
                    </a:cubicBezTo>
                    <a:cubicBezTo>
                      <a:pt x="5755" y="581"/>
                      <a:pt x="5675" y="376"/>
                      <a:pt x="5541" y="233"/>
                    </a:cubicBezTo>
                    <a:cubicBezTo>
                      <a:pt x="5405" y="98"/>
                      <a:pt x="5222" y="19"/>
                      <a:pt x="5028" y="19"/>
                    </a:cubicBezTo>
                    <a:cubicBezTo>
                      <a:pt x="5017" y="19"/>
                      <a:pt x="5007" y="19"/>
                      <a:pt x="4997" y="19"/>
                    </a:cubicBezTo>
                    <a:cubicBezTo>
                      <a:pt x="3908" y="19"/>
                      <a:pt x="2267" y="813"/>
                      <a:pt x="1526" y="2491"/>
                    </a:cubicBezTo>
                    <a:lnTo>
                      <a:pt x="1526" y="760"/>
                    </a:lnTo>
                    <a:cubicBezTo>
                      <a:pt x="1526" y="555"/>
                      <a:pt x="1446" y="358"/>
                      <a:pt x="1303" y="216"/>
                    </a:cubicBezTo>
                    <a:cubicBezTo>
                      <a:pt x="1168" y="80"/>
                      <a:pt x="984" y="1"/>
                      <a:pt x="798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19" name="Google Shape;167;p17">
                <a:extLst>
                  <a:ext uri="{FF2B5EF4-FFF2-40B4-BE49-F238E27FC236}">
                    <a16:creationId xmlns:a16="http://schemas.microsoft.com/office/drawing/2014/main" id="{5BB1F2D6-EE38-0BC4-0BEC-C8EAF3CAEEB1}"/>
                  </a:ext>
                </a:extLst>
              </p:cNvPr>
              <p:cNvSpPr/>
              <p:nvPr/>
            </p:nvSpPr>
            <p:spPr>
              <a:xfrm>
                <a:off x="9580113" y="6417355"/>
                <a:ext cx="105246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10423" extrusionOk="0">
                    <a:moveTo>
                      <a:pt x="4702" y="1258"/>
                    </a:moveTo>
                    <a:cubicBezTo>
                      <a:pt x="6664" y="1258"/>
                      <a:pt x="7699" y="2838"/>
                      <a:pt x="7860" y="4648"/>
                    </a:cubicBezTo>
                    <a:lnTo>
                      <a:pt x="1490" y="4648"/>
                    </a:lnTo>
                    <a:cubicBezTo>
                      <a:pt x="1677" y="2704"/>
                      <a:pt x="2980" y="1258"/>
                      <a:pt x="4702" y="1258"/>
                    </a:cubicBezTo>
                    <a:close/>
                    <a:moveTo>
                      <a:pt x="4737" y="1"/>
                    </a:moveTo>
                    <a:cubicBezTo>
                      <a:pt x="2007" y="1"/>
                      <a:pt x="0" y="2320"/>
                      <a:pt x="0" y="5193"/>
                    </a:cubicBezTo>
                    <a:lnTo>
                      <a:pt x="0" y="5228"/>
                    </a:lnTo>
                    <a:cubicBezTo>
                      <a:pt x="0" y="8324"/>
                      <a:pt x="2213" y="10420"/>
                      <a:pt x="4933" y="10420"/>
                    </a:cubicBezTo>
                    <a:cubicBezTo>
                      <a:pt x="4986" y="10422"/>
                      <a:pt x="5039" y="10423"/>
                      <a:pt x="5092" y="10423"/>
                    </a:cubicBezTo>
                    <a:cubicBezTo>
                      <a:pt x="6428" y="10423"/>
                      <a:pt x="7718" y="9883"/>
                      <a:pt x="8654" y="8922"/>
                    </a:cubicBezTo>
                    <a:cubicBezTo>
                      <a:pt x="8796" y="8797"/>
                      <a:pt x="8885" y="8627"/>
                      <a:pt x="8885" y="8440"/>
                    </a:cubicBezTo>
                    <a:cubicBezTo>
                      <a:pt x="8894" y="8181"/>
                      <a:pt x="8743" y="7949"/>
                      <a:pt x="8511" y="7851"/>
                    </a:cubicBezTo>
                    <a:cubicBezTo>
                      <a:pt x="8427" y="7814"/>
                      <a:pt x="8341" y="7796"/>
                      <a:pt x="8255" y="7796"/>
                    </a:cubicBezTo>
                    <a:cubicBezTo>
                      <a:pt x="8094" y="7796"/>
                      <a:pt x="7937" y="7859"/>
                      <a:pt x="7815" y="7976"/>
                    </a:cubicBezTo>
                    <a:cubicBezTo>
                      <a:pt x="7065" y="8709"/>
                      <a:pt x="6052" y="9127"/>
                      <a:pt x="5002" y="9127"/>
                    </a:cubicBezTo>
                    <a:cubicBezTo>
                      <a:pt x="4991" y="9127"/>
                      <a:pt x="4980" y="9127"/>
                      <a:pt x="4969" y="9127"/>
                    </a:cubicBezTo>
                    <a:cubicBezTo>
                      <a:pt x="3212" y="9127"/>
                      <a:pt x="1704" y="7922"/>
                      <a:pt x="1490" y="5755"/>
                    </a:cubicBezTo>
                    <a:lnTo>
                      <a:pt x="8636" y="5755"/>
                    </a:lnTo>
                    <a:cubicBezTo>
                      <a:pt x="8823" y="5755"/>
                      <a:pt x="9001" y="5683"/>
                      <a:pt x="9126" y="5549"/>
                    </a:cubicBezTo>
                    <a:cubicBezTo>
                      <a:pt x="9260" y="5416"/>
                      <a:pt x="9332" y="5246"/>
                      <a:pt x="9332" y="5059"/>
                    </a:cubicBezTo>
                    <a:cubicBezTo>
                      <a:pt x="9332" y="2409"/>
                      <a:pt x="7663" y="1"/>
                      <a:pt x="4737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0" name="Google Shape;168;p17">
                <a:extLst>
                  <a:ext uri="{FF2B5EF4-FFF2-40B4-BE49-F238E27FC236}">
                    <a16:creationId xmlns:a16="http://schemas.microsoft.com/office/drawing/2014/main" id="{C009C25A-616B-4899-D148-BA211D496AB1}"/>
                  </a:ext>
                </a:extLst>
              </p:cNvPr>
              <p:cNvSpPr/>
              <p:nvPr/>
            </p:nvSpPr>
            <p:spPr>
              <a:xfrm>
                <a:off x="9396789" y="6417580"/>
                <a:ext cx="99720" cy="117426"/>
              </a:xfrm>
              <a:custGeom>
                <a:avLst/>
                <a:gdLst/>
                <a:ahLst/>
                <a:cxnLst/>
                <a:rect l="l" t="t" r="r" b="b"/>
                <a:pathLst>
                  <a:path w="8842" h="10412" extrusionOk="0">
                    <a:moveTo>
                      <a:pt x="4461" y="5101"/>
                    </a:moveTo>
                    <a:cubicBezTo>
                      <a:pt x="5461" y="5101"/>
                      <a:pt x="6451" y="5244"/>
                      <a:pt x="7414" y="5529"/>
                    </a:cubicBezTo>
                    <a:lnTo>
                      <a:pt x="7414" y="6502"/>
                    </a:lnTo>
                    <a:lnTo>
                      <a:pt x="7414" y="6511"/>
                    </a:lnTo>
                    <a:cubicBezTo>
                      <a:pt x="7414" y="8090"/>
                      <a:pt x="5898" y="9223"/>
                      <a:pt x="4051" y="9223"/>
                    </a:cubicBezTo>
                    <a:cubicBezTo>
                      <a:pt x="2686" y="9223"/>
                      <a:pt x="1518" y="8482"/>
                      <a:pt x="1518" y="7216"/>
                    </a:cubicBezTo>
                    <a:lnTo>
                      <a:pt x="1518" y="7180"/>
                    </a:lnTo>
                    <a:cubicBezTo>
                      <a:pt x="1518" y="5913"/>
                      <a:pt x="2570" y="5101"/>
                      <a:pt x="4461" y="5101"/>
                    </a:cubicBezTo>
                    <a:close/>
                    <a:moveTo>
                      <a:pt x="4255" y="1"/>
                    </a:moveTo>
                    <a:cubicBezTo>
                      <a:pt x="3327" y="1"/>
                      <a:pt x="2399" y="190"/>
                      <a:pt x="1544" y="569"/>
                    </a:cubicBezTo>
                    <a:cubicBezTo>
                      <a:pt x="1286" y="659"/>
                      <a:pt x="1116" y="917"/>
                      <a:pt x="1134" y="1194"/>
                    </a:cubicBezTo>
                    <a:cubicBezTo>
                      <a:pt x="1143" y="1551"/>
                      <a:pt x="1437" y="1836"/>
                      <a:pt x="1794" y="1836"/>
                    </a:cubicBezTo>
                    <a:cubicBezTo>
                      <a:pt x="1892" y="1836"/>
                      <a:pt x="1981" y="1809"/>
                      <a:pt x="2071" y="1774"/>
                    </a:cubicBezTo>
                    <a:cubicBezTo>
                      <a:pt x="2735" y="1474"/>
                      <a:pt x="3459" y="1314"/>
                      <a:pt x="4188" y="1314"/>
                    </a:cubicBezTo>
                    <a:cubicBezTo>
                      <a:pt x="4261" y="1314"/>
                      <a:pt x="4335" y="1316"/>
                      <a:pt x="4408" y="1319"/>
                    </a:cubicBezTo>
                    <a:cubicBezTo>
                      <a:pt x="6281" y="1319"/>
                      <a:pt x="7397" y="2255"/>
                      <a:pt x="7397" y="4058"/>
                    </a:cubicBezTo>
                    <a:lnTo>
                      <a:pt x="7397" y="4414"/>
                    </a:lnTo>
                    <a:cubicBezTo>
                      <a:pt x="6442" y="4136"/>
                      <a:pt x="5455" y="3985"/>
                      <a:pt x="4466" y="3985"/>
                    </a:cubicBezTo>
                    <a:cubicBezTo>
                      <a:pt x="4411" y="3985"/>
                      <a:pt x="4356" y="3985"/>
                      <a:pt x="4301" y="3986"/>
                    </a:cubicBezTo>
                    <a:cubicBezTo>
                      <a:pt x="1758" y="3986"/>
                      <a:pt x="1" y="5119"/>
                      <a:pt x="1" y="7242"/>
                    </a:cubicBezTo>
                    <a:lnTo>
                      <a:pt x="1" y="7278"/>
                    </a:lnTo>
                    <a:cubicBezTo>
                      <a:pt x="1" y="9339"/>
                      <a:pt x="1892" y="10409"/>
                      <a:pt x="3757" y="10409"/>
                    </a:cubicBezTo>
                    <a:cubicBezTo>
                      <a:pt x="3803" y="10411"/>
                      <a:pt x="3850" y="10411"/>
                      <a:pt x="3896" y="10411"/>
                    </a:cubicBezTo>
                    <a:cubicBezTo>
                      <a:pt x="5271" y="10411"/>
                      <a:pt x="6559" y="9775"/>
                      <a:pt x="7397" y="8679"/>
                    </a:cubicBezTo>
                    <a:lnTo>
                      <a:pt x="7397" y="9642"/>
                    </a:lnTo>
                    <a:cubicBezTo>
                      <a:pt x="7388" y="9829"/>
                      <a:pt x="7468" y="10008"/>
                      <a:pt x="7602" y="10142"/>
                    </a:cubicBezTo>
                    <a:cubicBezTo>
                      <a:pt x="7728" y="10268"/>
                      <a:pt x="7902" y="10339"/>
                      <a:pt x="8079" y="10339"/>
                    </a:cubicBezTo>
                    <a:cubicBezTo>
                      <a:pt x="8089" y="10339"/>
                      <a:pt x="8100" y="10338"/>
                      <a:pt x="8110" y="10338"/>
                    </a:cubicBezTo>
                    <a:cubicBezTo>
                      <a:pt x="8306" y="10338"/>
                      <a:pt x="8494" y="10267"/>
                      <a:pt x="8628" y="10124"/>
                    </a:cubicBezTo>
                    <a:cubicBezTo>
                      <a:pt x="8761" y="9981"/>
                      <a:pt x="8842" y="9794"/>
                      <a:pt x="8833" y="9597"/>
                    </a:cubicBezTo>
                    <a:lnTo>
                      <a:pt x="8833" y="4049"/>
                    </a:lnTo>
                    <a:cubicBezTo>
                      <a:pt x="8833" y="2773"/>
                      <a:pt x="8485" y="1801"/>
                      <a:pt x="7798" y="1114"/>
                    </a:cubicBezTo>
                    <a:cubicBezTo>
                      <a:pt x="7058" y="373"/>
                      <a:pt x="5969" y="7"/>
                      <a:pt x="4551" y="7"/>
                    </a:cubicBezTo>
                    <a:cubicBezTo>
                      <a:pt x="4452" y="3"/>
                      <a:pt x="4353" y="1"/>
                      <a:pt x="4255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1" name="Google Shape;169;p17">
                <a:extLst>
                  <a:ext uri="{FF2B5EF4-FFF2-40B4-BE49-F238E27FC236}">
                    <a16:creationId xmlns:a16="http://schemas.microsoft.com/office/drawing/2014/main" id="{B203170A-EC8F-4F2C-F745-59D474F419A5}"/>
                  </a:ext>
                </a:extLst>
              </p:cNvPr>
              <p:cNvSpPr/>
              <p:nvPr/>
            </p:nvSpPr>
            <p:spPr>
              <a:xfrm>
                <a:off x="8926835" y="6415211"/>
                <a:ext cx="295912" cy="119873"/>
              </a:xfrm>
              <a:custGeom>
                <a:avLst/>
                <a:gdLst/>
                <a:ahLst/>
                <a:cxnLst/>
                <a:rect l="l" t="t" r="r" b="b"/>
                <a:pathLst>
                  <a:path w="26238" h="10629" extrusionOk="0">
                    <a:moveTo>
                      <a:pt x="1493" y="0"/>
                    </a:moveTo>
                    <a:cubicBezTo>
                      <a:pt x="1287" y="0"/>
                      <a:pt x="1082" y="45"/>
                      <a:pt x="893" y="137"/>
                    </a:cubicBezTo>
                    <a:cubicBezTo>
                      <a:pt x="545" y="289"/>
                      <a:pt x="268" y="574"/>
                      <a:pt x="135" y="940"/>
                    </a:cubicBezTo>
                    <a:cubicBezTo>
                      <a:pt x="1" y="1297"/>
                      <a:pt x="28" y="1689"/>
                      <a:pt x="197" y="2037"/>
                    </a:cubicBezTo>
                    <a:lnTo>
                      <a:pt x="3391" y="8960"/>
                    </a:lnTo>
                    <a:cubicBezTo>
                      <a:pt x="3890" y="10048"/>
                      <a:pt x="4417" y="10619"/>
                      <a:pt x="5407" y="10619"/>
                    </a:cubicBezTo>
                    <a:cubicBezTo>
                      <a:pt x="6477" y="10619"/>
                      <a:pt x="6932" y="10004"/>
                      <a:pt x="7441" y="8960"/>
                    </a:cubicBezTo>
                    <a:lnTo>
                      <a:pt x="10251" y="2858"/>
                    </a:lnTo>
                    <a:cubicBezTo>
                      <a:pt x="10303" y="2695"/>
                      <a:pt x="10454" y="2581"/>
                      <a:pt x="10624" y="2581"/>
                    </a:cubicBezTo>
                    <a:cubicBezTo>
                      <a:pt x="10631" y="2581"/>
                      <a:pt x="10637" y="2581"/>
                      <a:pt x="10644" y="2581"/>
                    </a:cubicBezTo>
                    <a:cubicBezTo>
                      <a:pt x="10768" y="2581"/>
                      <a:pt x="10876" y="2635"/>
                      <a:pt x="10965" y="2715"/>
                    </a:cubicBezTo>
                    <a:cubicBezTo>
                      <a:pt x="11045" y="2804"/>
                      <a:pt x="11090" y="2912"/>
                      <a:pt x="11090" y="3036"/>
                    </a:cubicBezTo>
                    <a:lnTo>
                      <a:pt x="11090" y="8960"/>
                    </a:lnTo>
                    <a:cubicBezTo>
                      <a:pt x="11090" y="9879"/>
                      <a:pt x="11598" y="10628"/>
                      <a:pt x="12571" y="10628"/>
                    </a:cubicBezTo>
                    <a:cubicBezTo>
                      <a:pt x="13543" y="10628"/>
                      <a:pt x="14069" y="9879"/>
                      <a:pt x="14069" y="8960"/>
                    </a:cubicBezTo>
                    <a:lnTo>
                      <a:pt x="14069" y="4125"/>
                    </a:lnTo>
                    <a:cubicBezTo>
                      <a:pt x="14060" y="3697"/>
                      <a:pt x="14221" y="3295"/>
                      <a:pt x="14524" y="3001"/>
                    </a:cubicBezTo>
                    <a:cubicBezTo>
                      <a:pt x="14796" y="2729"/>
                      <a:pt x="15175" y="2578"/>
                      <a:pt x="15562" y="2578"/>
                    </a:cubicBezTo>
                    <a:cubicBezTo>
                      <a:pt x="15594" y="2578"/>
                      <a:pt x="15626" y="2579"/>
                      <a:pt x="15657" y="2581"/>
                    </a:cubicBezTo>
                    <a:cubicBezTo>
                      <a:pt x="15679" y="2581"/>
                      <a:pt x="15701" y="2580"/>
                      <a:pt x="15722" y="2580"/>
                    </a:cubicBezTo>
                    <a:cubicBezTo>
                      <a:pt x="16110" y="2580"/>
                      <a:pt x="16485" y="2731"/>
                      <a:pt x="16763" y="3010"/>
                    </a:cubicBezTo>
                    <a:cubicBezTo>
                      <a:pt x="17049" y="3304"/>
                      <a:pt x="17201" y="3706"/>
                      <a:pt x="17174" y="4125"/>
                    </a:cubicBezTo>
                    <a:lnTo>
                      <a:pt x="17174" y="8960"/>
                    </a:lnTo>
                    <a:cubicBezTo>
                      <a:pt x="17174" y="9879"/>
                      <a:pt x="17682" y="10628"/>
                      <a:pt x="18655" y="10628"/>
                    </a:cubicBezTo>
                    <a:cubicBezTo>
                      <a:pt x="19627" y="10628"/>
                      <a:pt x="20153" y="9888"/>
                      <a:pt x="20153" y="8960"/>
                    </a:cubicBezTo>
                    <a:lnTo>
                      <a:pt x="20153" y="4125"/>
                    </a:lnTo>
                    <a:cubicBezTo>
                      <a:pt x="20136" y="3706"/>
                      <a:pt x="20296" y="3295"/>
                      <a:pt x="20599" y="3001"/>
                    </a:cubicBezTo>
                    <a:cubicBezTo>
                      <a:pt x="20880" y="2729"/>
                      <a:pt x="21252" y="2578"/>
                      <a:pt x="21638" y="2578"/>
                    </a:cubicBezTo>
                    <a:cubicBezTo>
                      <a:pt x="21669" y="2578"/>
                      <a:pt x="21701" y="2579"/>
                      <a:pt x="21732" y="2581"/>
                    </a:cubicBezTo>
                    <a:cubicBezTo>
                      <a:pt x="21754" y="2581"/>
                      <a:pt x="21776" y="2580"/>
                      <a:pt x="21797" y="2580"/>
                    </a:cubicBezTo>
                    <a:cubicBezTo>
                      <a:pt x="22185" y="2580"/>
                      <a:pt x="22560" y="2731"/>
                      <a:pt x="22839" y="3010"/>
                    </a:cubicBezTo>
                    <a:cubicBezTo>
                      <a:pt x="23133" y="3304"/>
                      <a:pt x="23285" y="3706"/>
                      <a:pt x="23258" y="4125"/>
                    </a:cubicBezTo>
                    <a:lnTo>
                      <a:pt x="23258" y="8960"/>
                    </a:lnTo>
                    <a:cubicBezTo>
                      <a:pt x="23258" y="9879"/>
                      <a:pt x="23766" y="10628"/>
                      <a:pt x="24739" y="10628"/>
                    </a:cubicBezTo>
                    <a:cubicBezTo>
                      <a:pt x="25711" y="10628"/>
                      <a:pt x="26238" y="9879"/>
                      <a:pt x="26238" y="8960"/>
                    </a:cubicBezTo>
                    <a:lnTo>
                      <a:pt x="26238" y="3447"/>
                    </a:lnTo>
                    <a:cubicBezTo>
                      <a:pt x="26238" y="1422"/>
                      <a:pt x="24605" y="3"/>
                      <a:pt x="22642" y="3"/>
                    </a:cubicBezTo>
                    <a:cubicBezTo>
                      <a:pt x="21447" y="30"/>
                      <a:pt x="20314" y="512"/>
                      <a:pt x="19466" y="1359"/>
                    </a:cubicBezTo>
                    <a:cubicBezTo>
                      <a:pt x="18815" y="512"/>
                      <a:pt x="17914" y="3"/>
                      <a:pt x="16389" y="3"/>
                    </a:cubicBezTo>
                    <a:cubicBezTo>
                      <a:pt x="14783" y="3"/>
                      <a:pt x="13382" y="1359"/>
                      <a:pt x="13382" y="1359"/>
                    </a:cubicBezTo>
                    <a:cubicBezTo>
                      <a:pt x="12722" y="539"/>
                      <a:pt x="11741" y="39"/>
                      <a:pt x="10697" y="3"/>
                    </a:cubicBezTo>
                    <a:cubicBezTo>
                      <a:pt x="9270" y="3"/>
                      <a:pt x="8137" y="628"/>
                      <a:pt x="7450" y="2207"/>
                    </a:cubicBezTo>
                    <a:lnTo>
                      <a:pt x="5407" y="7006"/>
                    </a:lnTo>
                    <a:lnTo>
                      <a:pt x="2802" y="851"/>
                    </a:lnTo>
                    <a:cubicBezTo>
                      <a:pt x="2641" y="494"/>
                      <a:pt x="2356" y="226"/>
                      <a:pt x="1999" y="92"/>
                    </a:cubicBezTo>
                    <a:cubicBezTo>
                      <a:pt x="1836" y="32"/>
                      <a:pt x="1665" y="0"/>
                      <a:pt x="1493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3" name="Google Shape;170;p17">
                <a:extLst>
                  <a:ext uri="{FF2B5EF4-FFF2-40B4-BE49-F238E27FC236}">
                    <a16:creationId xmlns:a16="http://schemas.microsoft.com/office/drawing/2014/main" id="{5D018D38-30FB-91F3-5354-D5FAE8F4471E}"/>
                  </a:ext>
                </a:extLst>
              </p:cNvPr>
              <p:cNvSpPr/>
              <p:nvPr/>
            </p:nvSpPr>
            <p:spPr>
              <a:xfrm>
                <a:off x="9686657" y="6417557"/>
                <a:ext cx="28082" cy="28082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490" extrusionOk="0">
                    <a:moveTo>
                      <a:pt x="1241" y="223"/>
                    </a:moveTo>
                    <a:cubicBezTo>
                      <a:pt x="1517" y="223"/>
                      <a:pt x="1767" y="331"/>
                      <a:pt x="1963" y="527"/>
                    </a:cubicBezTo>
                    <a:cubicBezTo>
                      <a:pt x="2150" y="714"/>
                      <a:pt x="2258" y="973"/>
                      <a:pt x="2249" y="1240"/>
                    </a:cubicBezTo>
                    <a:lnTo>
                      <a:pt x="2249" y="1249"/>
                    </a:lnTo>
                    <a:cubicBezTo>
                      <a:pt x="2266" y="1615"/>
                      <a:pt x="2079" y="1972"/>
                      <a:pt x="1758" y="2159"/>
                    </a:cubicBezTo>
                    <a:cubicBezTo>
                      <a:pt x="1602" y="2257"/>
                      <a:pt x="1423" y="2307"/>
                      <a:pt x="1244" y="2307"/>
                    </a:cubicBezTo>
                    <a:cubicBezTo>
                      <a:pt x="1064" y="2307"/>
                      <a:pt x="884" y="2257"/>
                      <a:pt x="723" y="2159"/>
                    </a:cubicBezTo>
                    <a:cubicBezTo>
                      <a:pt x="402" y="1972"/>
                      <a:pt x="215" y="1615"/>
                      <a:pt x="241" y="1249"/>
                    </a:cubicBezTo>
                    <a:cubicBezTo>
                      <a:pt x="232" y="982"/>
                      <a:pt x="340" y="723"/>
                      <a:pt x="527" y="527"/>
                    </a:cubicBezTo>
                    <a:cubicBezTo>
                      <a:pt x="714" y="339"/>
                      <a:pt x="973" y="223"/>
                      <a:pt x="1241" y="223"/>
                    </a:cubicBezTo>
                    <a:close/>
                    <a:moveTo>
                      <a:pt x="1241" y="0"/>
                    </a:moveTo>
                    <a:cubicBezTo>
                      <a:pt x="554" y="0"/>
                      <a:pt x="1" y="554"/>
                      <a:pt x="1" y="1240"/>
                    </a:cubicBezTo>
                    <a:cubicBezTo>
                      <a:pt x="1" y="1927"/>
                      <a:pt x="554" y="2489"/>
                      <a:pt x="1241" y="2489"/>
                    </a:cubicBezTo>
                    <a:cubicBezTo>
                      <a:pt x="1927" y="2489"/>
                      <a:pt x="2489" y="1927"/>
                      <a:pt x="2489" y="1240"/>
                    </a:cubicBezTo>
                    <a:cubicBezTo>
                      <a:pt x="2489" y="554"/>
                      <a:pt x="1927" y="0"/>
                      <a:pt x="1241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4" name="Google Shape;171;p17">
                <a:extLst>
                  <a:ext uri="{FF2B5EF4-FFF2-40B4-BE49-F238E27FC236}">
                    <a16:creationId xmlns:a16="http://schemas.microsoft.com/office/drawing/2014/main" id="{BBE0BF4C-004F-304A-4337-4DD941BA3EC8}"/>
                  </a:ext>
                </a:extLst>
              </p:cNvPr>
              <p:cNvSpPr/>
              <p:nvPr/>
            </p:nvSpPr>
            <p:spPr>
              <a:xfrm>
                <a:off x="9695206" y="6424381"/>
                <a:ext cx="11582" cy="1381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225" extrusionOk="0">
                    <a:moveTo>
                      <a:pt x="554" y="243"/>
                    </a:moveTo>
                    <a:cubicBezTo>
                      <a:pt x="679" y="243"/>
                      <a:pt x="759" y="305"/>
                      <a:pt x="759" y="421"/>
                    </a:cubicBezTo>
                    <a:cubicBezTo>
                      <a:pt x="759" y="520"/>
                      <a:pt x="688" y="591"/>
                      <a:pt x="554" y="591"/>
                    </a:cubicBezTo>
                    <a:lnTo>
                      <a:pt x="277" y="591"/>
                    </a:lnTo>
                    <a:lnTo>
                      <a:pt x="277" y="243"/>
                    </a:lnTo>
                    <a:close/>
                    <a:moveTo>
                      <a:pt x="594" y="1"/>
                    </a:moveTo>
                    <a:cubicBezTo>
                      <a:pt x="584" y="1"/>
                      <a:pt x="573" y="1"/>
                      <a:pt x="563" y="2"/>
                    </a:cubicBezTo>
                    <a:lnTo>
                      <a:pt x="144" y="2"/>
                    </a:lnTo>
                    <a:cubicBezTo>
                      <a:pt x="108" y="2"/>
                      <a:pt x="72" y="11"/>
                      <a:pt x="45" y="38"/>
                    </a:cubicBezTo>
                    <a:cubicBezTo>
                      <a:pt x="28" y="65"/>
                      <a:pt x="10" y="100"/>
                      <a:pt x="10" y="136"/>
                    </a:cubicBezTo>
                    <a:lnTo>
                      <a:pt x="1" y="1090"/>
                    </a:lnTo>
                    <a:cubicBezTo>
                      <a:pt x="1" y="1162"/>
                      <a:pt x="63" y="1224"/>
                      <a:pt x="135" y="1224"/>
                    </a:cubicBezTo>
                    <a:cubicBezTo>
                      <a:pt x="215" y="1224"/>
                      <a:pt x="277" y="1162"/>
                      <a:pt x="277" y="1090"/>
                    </a:cubicBezTo>
                    <a:lnTo>
                      <a:pt x="277" y="823"/>
                    </a:lnTo>
                    <a:lnTo>
                      <a:pt x="483" y="823"/>
                    </a:lnTo>
                    <a:lnTo>
                      <a:pt x="741" y="1144"/>
                    </a:lnTo>
                    <a:cubicBezTo>
                      <a:pt x="777" y="1189"/>
                      <a:pt x="822" y="1215"/>
                      <a:pt x="875" y="1215"/>
                    </a:cubicBezTo>
                    <a:cubicBezTo>
                      <a:pt x="911" y="1215"/>
                      <a:pt x="938" y="1198"/>
                      <a:pt x="964" y="1180"/>
                    </a:cubicBezTo>
                    <a:cubicBezTo>
                      <a:pt x="991" y="1153"/>
                      <a:pt x="1000" y="1126"/>
                      <a:pt x="1000" y="1090"/>
                    </a:cubicBezTo>
                    <a:cubicBezTo>
                      <a:pt x="1000" y="1055"/>
                      <a:pt x="982" y="1019"/>
                      <a:pt x="955" y="992"/>
                    </a:cubicBezTo>
                    <a:lnTo>
                      <a:pt x="777" y="760"/>
                    </a:lnTo>
                    <a:cubicBezTo>
                      <a:pt x="929" y="707"/>
                      <a:pt x="1027" y="564"/>
                      <a:pt x="1018" y="395"/>
                    </a:cubicBezTo>
                    <a:cubicBezTo>
                      <a:pt x="1018" y="296"/>
                      <a:pt x="982" y="198"/>
                      <a:pt x="911" y="127"/>
                    </a:cubicBezTo>
                    <a:cubicBezTo>
                      <a:pt x="821" y="45"/>
                      <a:pt x="708" y="1"/>
                      <a:pt x="594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6352D5-A7C1-D857-4CF5-D4864D9A7FFD}"/>
                </a:ext>
              </a:extLst>
            </p:cNvPr>
            <p:cNvGrpSpPr/>
            <p:nvPr/>
          </p:nvGrpSpPr>
          <p:grpSpPr>
            <a:xfrm>
              <a:off x="3924875" y="5809489"/>
              <a:ext cx="1834710" cy="391030"/>
              <a:chOff x="9929032" y="6375400"/>
              <a:chExt cx="934293" cy="199125"/>
            </a:xfrm>
          </p:grpSpPr>
          <p:sp>
            <p:nvSpPr>
              <p:cNvPr id="16" name="Google Shape;164;p17">
                <a:extLst>
                  <a:ext uri="{FF2B5EF4-FFF2-40B4-BE49-F238E27FC236}">
                    <a16:creationId xmlns:a16="http://schemas.microsoft.com/office/drawing/2014/main" id="{0D52EE4D-E3AB-73C5-8824-67BCD0058AFC}"/>
                  </a:ext>
                </a:extLst>
              </p:cNvPr>
              <p:cNvSpPr/>
              <p:nvPr/>
            </p:nvSpPr>
            <p:spPr>
              <a:xfrm>
                <a:off x="10186397" y="6402952"/>
                <a:ext cx="676928" cy="134749"/>
              </a:xfrm>
              <a:custGeom>
                <a:avLst/>
                <a:gdLst/>
                <a:ahLst/>
                <a:cxnLst/>
                <a:rect l="l" t="t" r="r" b="b"/>
                <a:pathLst>
                  <a:path w="60022" h="11948" extrusionOk="0">
                    <a:moveTo>
                      <a:pt x="14140" y="571"/>
                    </a:moveTo>
                    <a:cubicBezTo>
                      <a:pt x="13861" y="571"/>
                      <a:pt x="13583" y="675"/>
                      <a:pt x="13364" y="885"/>
                    </a:cubicBezTo>
                    <a:cubicBezTo>
                      <a:pt x="13150" y="1081"/>
                      <a:pt x="13034" y="1358"/>
                      <a:pt x="13043" y="1652"/>
                    </a:cubicBezTo>
                    <a:cubicBezTo>
                      <a:pt x="13043" y="1938"/>
                      <a:pt x="13159" y="2214"/>
                      <a:pt x="13364" y="2411"/>
                    </a:cubicBezTo>
                    <a:cubicBezTo>
                      <a:pt x="13562" y="2600"/>
                      <a:pt x="13826" y="2714"/>
                      <a:pt x="14109" y="2714"/>
                    </a:cubicBezTo>
                    <a:cubicBezTo>
                      <a:pt x="14119" y="2714"/>
                      <a:pt x="14130" y="2714"/>
                      <a:pt x="14140" y="2714"/>
                    </a:cubicBezTo>
                    <a:cubicBezTo>
                      <a:pt x="14150" y="2714"/>
                      <a:pt x="14161" y="2714"/>
                      <a:pt x="14171" y="2714"/>
                    </a:cubicBezTo>
                    <a:cubicBezTo>
                      <a:pt x="14445" y="2714"/>
                      <a:pt x="14710" y="2600"/>
                      <a:pt x="14907" y="2411"/>
                    </a:cubicBezTo>
                    <a:cubicBezTo>
                      <a:pt x="15122" y="2214"/>
                      <a:pt x="15237" y="1938"/>
                      <a:pt x="15229" y="1643"/>
                    </a:cubicBezTo>
                    <a:cubicBezTo>
                      <a:pt x="15229" y="1358"/>
                      <a:pt x="15113" y="1081"/>
                      <a:pt x="14916" y="885"/>
                    </a:cubicBezTo>
                    <a:cubicBezTo>
                      <a:pt x="14698" y="675"/>
                      <a:pt x="14419" y="571"/>
                      <a:pt x="14140" y="571"/>
                    </a:cubicBezTo>
                    <a:close/>
                    <a:moveTo>
                      <a:pt x="32045" y="5283"/>
                    </a:moveTo>
                    <a:cubicBezTo>
                      <a:pt x="32678" y="5292"/>
                      <a:pt x="33178" y="5506"/>
                      <a:pt x="33526" y="5934"/>
                    </a:cubicBezTo>
                    <a:cubicBezTo>
                      <a:pt x="33882" y="6354"/>
                      <a:pt x="34061" y="6987"/>
                      <a:pt x="34061" y="7835"/>
                    </a:cubicBezTo>
                    <a:cubicBezTo>
                      <a:pt x="34061" y="8691"/>
                      <a:pt x="33891" y="9324"/>
                      <a:pt x="33543" y="9761"/>
                    </a:cubicBezTo>
                    <a:cubicBezTo>
                      <a:pt x="33204" y="10190"/>
                      <a:pt x="32705" y="10404"/>
                      <a:pt x="32054" y="10404"/>
                    </a:cubicBezTo>
                    <a:cubicBezTo>
                      <a:pt x="31385" y="10404"/>
                      <a:pt x="30876" y="10190"/>
                      <a:pt x="30510" y="9761"/>
                    </a:cubicBezTo>
                    <a:cubicBezTo>
                      <a:pt x="30153" y="9333"/>
                      <a:pt x="29975" y="8700"/>
                      <a:pt x="29975" y="7888"/>
                    </a:cubicBezTo>
                    <a:lnTo>
                      <a:pt x="29966" y="7888"/>
                    </a:lnTo>
                    <a:cubicBezTo>
                      <a:pt x="29966" y="7050"/>
                      <a:pt x="30153" y="6407"/>
                      <a:pt x="30510" y="5961"/>
                    </a:cubicBezTo>
                    <a:cubicBezTo>
                      <a:pt x="30876" y="5506"/>
                      <a:pt x="31385" y="5283"/>
                      <a:pt x="32045" y="5283"/>
                    </a:cubicBezTo>
                    <a:close/>
                    <a:moveTo>
                      <a:pt x="46577" y="5283"/>
                    </a:moveTo>
                    <a:cubicBezTo>
                      <a:pt x="47219" y="5292"/>
                      <a:pt x="47710" y="5506"/>
                      <a:pt x="48067" y="5934"/>
                    </a:cubicBezTo>
                    <a:cubicBezTo>
                      <a:pt x="48415" y="6354"/>
                      <a:pt x="48593" y="6987"/>
                      <a:pt x="48593" y="7835"/>
                    </a:cubicBezTo>
                    <a:cubicBezTo>
                      <a:pt x="48593" y="8691"/>
                      <a:pt x="48424" y="9324"/>
                      <a:pt x="48085" y="9761"/>
                    </a:cubicBezTo>
                    <a:cubicBezTo>
                      <a:pt x="47737" y="10190"/>
                      <a:pt x="47246" y="10404"/>
                      <a:pt x="46595" y="10404"/>
                    </a:cubicBezTo>
                    <a:cubicBezTo>
                      <a:pt x="46582" y="10404"/>
                      <a:pt x="46568" y="10404"/>
                      <a:pt x="46555" y="10404"/>
                    </a:cubicBezTo>
                    <a:cubicBezTo>
                      <a:pt x="45905" y="10404"/>
                      <a:pt x="45401" y="10190"/>
                      <a:pt x="45052" y="9770"/>
                    </a:cubicBezTo>
                    <a:cubicBezTo>
                      <a:pt x="44686" y="9333"/>
                      <a:pt x="44507" y="8709"/>
                      <a:pt x="44507" y="7888"/>
                    </a:cubicBezTo>
                    <a:cubicBezTo>
                      <a:pt x="44507" y="7050"/>
                      <a:pt x="44686" y="6407"/>
                      <a:pt x="45052" y="5961"/>
                    </a:cubicBezTo>
                    <a:cubicBezTo>
                      <a:pt x="45408" y="5506"/>
                      <a:pt x="45926" y="5283"/>
                      <a:pt x="46577" y="5283"/>
                    </a:cubicBezTo>
                    <a:close/>
                    <a:moveTo>
                      <a:pt x="27294" y="3784"/>
                    </a:moveTo>
                    <a:cubicBezTo>
                      <a:pt x="26880" y="3784"/>
                      <a:pt x="26476" y="3917"/>
                      <a:pt x="26139" y="4159"/>
                    </a:cubicBezTo>
                    <a:cubicBezTo>
                      <a:pt x="25800" y="4400"/>
                      <a:pt x="25550" y="4748"/>
                      <a:pt x="25399" y="5140"/>
                    </a:cubicBezTo>
                    <a:lnTo>
                      <a:pt x="25372" y="5140"/>
                    </a:lnTo>
                    <a:lnTo>
                      <a:pt x="25372" y="3909"/>
                    </a:lnTo>
                    <a:lnTo>
                      <a:pt x="23579" y="3909"/>
                    </a:lnTo>
                    <a:lnTo>
                      <a:pt x="23579" y="11751"/>
                    </a:lnTo>
                    <a:lnTo>
                      <a:pt x="25363" y="11751"/>
                    </a:lnTo>
                    <a:lnTo>
                      <a:pt x="25363" y="7790"/>
                    </a:lnTo>
                    <a:cubicBezTo>
                      <a:pt x="25363" y="7005"/>
                      <a:pt x="25515" y="6416"/>
                      <a:pt x="25818" y="6033"/>
                    </a:cubicBezTo>
                    <a:cubicBezTo>
                      <a:pt x="26085" y="5676"/>
                      <a:pt x="26496" y="5462"/>
                      <a:pt x="26933" y="5462"/>
                    </a:cubicBezTo>
                    <a:cubicBezTo>
                      <a:pt x="26956" y="5461"/>
                      <a:pt x="26978" y="5460"/>
                      <a:pt x="27001" y="5460"/>
                    </a:cubicBezTo>
                    <a:cubicBezTo>
                      <a:pt x="27201" y="5460"/>
                      <a:pt x="27401" y="5496"/>
                      <a:pt x="27593" y="5560"/>
                    </a:cubicBezTo>
                    <a:cubicBezTo>
                      <a:pt x="27736" y="5604"/>
                      <a:pt x="27879" y="5667"/>
                      <a:pt x="28004" y="5756"/>
                    </a:cubicBezTo>
                    <a:lnTo>
                      <a:pt x="28004" y="3891"/>
                    </a:lnTo>
                    <a:cubicBezTo>
                      <a:pt x="27914" y="3856"/>
                      <a:pt x="27816" y="3829"/>
                      <a:pt x="27718" y="3811"/>
                    </a:cubicBezTo>
                    <a:cubicBezTo>
                      <a:pt x="27584" y="3793"/>
                      <a:pt x="27459" y="3784"/>
                      <a:pt x="27334" y="3784"/>
                    </a:cubicBezTo>
                    <a:cubicBezTo>
                      <a:pt x="27321" y="3784"/>
                      <a:pt x="27308" y="3784"/>
                      <a:pt x="27294" y="3784"/>
                    </a:cubicBezTo>
                    <a:close/>
                    <a:moveTo>
                      <a:pt x="0" y="823"/>
                    </a:moveTo>
                    <a:lnTo>
                      <a:pt x="0" y="11760"/>
                    </a:lnTo>
                    <a:lnTo>
                      <a:pt x="1695" y="11760"/>
                    </a:lnTo>
                    <a:lnTo>
                      <a:pt x="1695" y="3187"/>
                    </a:lnTo>
                    <a:lnTo>
                      <a:pt x="1722" y="3187"/>
                    </a:lnTo>
                    <a:lnTo>
                      <a:pt x="5094" y="11760"/>
                    </a:lnTo>
                    <a:lnTo>
                      <a:pt x="6316" y="11760"/>
                    </a:lnTo>
                    <a:lnTo>
                      <a:pt x="9617" y="3187"/>
                    </a:lnTo>
                    <a:lnTo>
                      <a:pt x="9644" y="3187"/>
                    </a:lnTo>
                    <a:lnTo>
                      <a:pt x="9644" y="11751"/>
                    </a:lnTo>
                    <a:lnTo>
                      <a:pt x="11500" y="11751"/>
                    </a:lnTo>
                    <a:lnTo>
                      <a:pt x="11500" y="823"/>
                    </a:lnTo>
                    <a:lnTo>
                      <a:pt x="8957" y="823"/>
                    </a:lnTo>
                    <a:lnTo>
                      <a:pt x="5728" y="8923"/>
                    </a:lnTo>
                    <a:lnTo>
                      <a:pt x="5683" y="8923"/>
                    </a:lnTo>
                    <a:lnTo>
                      <a:pt x="2641" y="823"/>
                    </a:lnTo>
                    <a:close/>
                    <a:moveTo>
                      <a:pt x="13221" y="3918"/>
                    </a:moveTo>
                    <a:lnTo>
                      <a:pt x="13221" y="11760"/>
                    </a:lnTo>
                    <a:lnTo>
                      <a:pt x="15023" y="11760"/>
                    </a:lnTo>
                    <a:lnTo>
                      <a:pt x="15023" y="3918"/>
                    </a:lnTo>
                    <a:close/>
                    <a:moveTo>
                      <a:pt x="39726" y="3722"/>
                    </a:moveTo>
                    <a:cubicBezTo>
                      <a:pt x="38851" y="3722"/>
                      <a:pt x="38147" y="3945"/>
                      <a:pt x="37603" y="4400"/>
                    </a:cubicBezTo>
                    <a:cubicBezTo>
                      <a:pt x="37067" y="4819"/>
                      <a:pt x="36764" y="5462"/>
                      <a:pt x="36782" y="6148"/>
                    </a:cubicBezTo>
                    <a:cubicBezTo>
                      <a:pt x="36764" y="6639"/>
                      <a:pt x="36907" y="7121"/>
                      <a:pt x="37192" y="7504"/>
                    </a:cubicBezTo>
                    <a:cubicBezTo>
                      <a:pt x="37469" y="7861"/>
                      <a:pt x="37942" y="8174"/>
                      <a:pt x="38602" y="8459"/>
                    </a:cubicBezTo>
                    <a:cubicBezTo>
                      <a:pt x="39012" y="8602"/>
                      <a:pt x="39396" y="8807"/>
                      <a:pt x="39744" y="9066"/>
                    </a:cubicBezTo>
                    <a:cubicBezTo>
                      <a:pt x="39931" y="9217"/>
                      <a:pt x="40038" y="9458"/>
                      <a:pt x="40038" y="9708"/>
                    </a:cubicBezTo>
                    <a:cubicBezTo>
                      <a:pt x="40056" y="9949"/>
                      <a:pt x="39949" y="10172"/>
                      <a:pt x="39753" y="10306"/>
                    </a:cubicBezTo>
                    <a:cubicBezTo>
                      <a:pt x="39510" y="10423"/>
                      <a:pt x="39241" y="10479"/>
                      <a:pt x="38974" y="10479"/>
                    </a:cubicBezTo>
                    <a:cubicBezTo>
                      <a:pt x="38936" y="10479"/>
                      <a:pt x="38898" y="10477"/>
                      <a:pt x="38860" y="10475"/>
                    </a:cubicBezTo>
                    <a:cubicBezTo>
                      <a:pt x="38504" y="10466"/>
                      <a:pt x="38165" y="10395"/>
                      <a:pt x="37834" y="10270"/>
                    </a:cubicBezTo>
                    <a:cubicBezTo>
                      <a:pt x="37460" y="10136"/>
                      <a:pt x="37103" y="9949"/>
                      <a:pt x="36782" y="9717"/>
                    </a:cubicBezTo>
                    <a:lnTo>
                      <a:pt x="36782" y="11519"/>
                    </a:lnTo>
                    <a:cubicBezTo>
                      <a:pt x="37094" y="11662"/>
                      <a:pt x="37424" y="11760"/>
                      <a:pt x="37754" y="11822"/>
                    </a:cubicBezTo>
                    <a:cubicBezTo>
                      <a:pt x="38102" y="11894"/>
                      <a:pt x="38450" y="11929"/>
                      <a:pt x="38807" y="11938"/>
                    </a:cubicBezTo>
                    <a:cubicBezTo>
                      <a:pt x="39744" y="11938"/>
                      <a:pt x="40484" y="11715"/>
                      <a:pt x="41037" y="11260"/>
                    </a:cubicBezTo>
                    <a:cubicBezTo>
                      <a:pt x="41572" y="10841"/>
                      <a:pt x="41885" y="10190"/>
                      <a:pt x="41867" y="9494"/>
                    </a:cubicBezTo>
                    <a:cubicBezTo>
                      <a:pt x="41876" y="9012"/>
                      <a:pt x="41724" y="8539"/>
                      <a:pt x="41430" y="8165"/>
                    </a:cubicBezTo>
                    <a:cubicBezTo>
                      <a:pt x="41153" y="7799"/>
                      <a:pt x="40645" y="7460"/>
                      <a:pt x="39922" y="7165"/>
                    </a:cubicBezTo>
                    <a:cubicBezTo>
                      <a:pt x="39369" y="6942"/>
                      <a:pt x="39012" y="6746"/>
                      <a:pt x="38843" y="6603"/>
                    </a:cubicBezTo>
                    <a:cubicBezTo>
                      <a:pt x="38682" y="6443"/>
                      <a:pt x="38593" y="6211"/>
                      <a:pt x="38602" y="5979"/>
                    </a:cubicBezTo>
                    <a:lnTo>
                      <a:pt x="38593" y="5970"/>
                    </a:lnTo>
                    <a:cubicBezTo>
                      <a:pt x="38593" y="5747"/>
                      <a:pt x="38700" y="5533"/>
                      <a:pt x="38887" y="5408"/>
                    </a:cubicBezTo>
                    <a:cubicBezTo>
                      <a:pt x="39104" y="5272"/>
                      <a:pt x="39349" y="5200"/>
                      <a:pt x="39598" y="5200"/>
                    </a:cubicBezTo>
                    <a:cubicBezTo>
                      <a:pt x="39626" y="5200"/>
                      <a:pt x="39653" y="5201"/>
                      <a:pt x="39681" y="5203"/>
                    </a:cubicBezTo>
                    <a:cubicBezTo>
                      <a:pt x="40002" y="5203"/>
                      <a:pt x="40315" y="5265"/>
                      <a:pt x="40618" y="5381"/>
                    </a:cubicBezTo>
                    <a:cubicBezTo>
                      <a:pt x="40912" y="5479"/>
                      <a:pt x="41189" y="5622"/>
                      <a:pt x="41448" y="5801"/>
                    </a:cubicBezTo>
                    <a:lnTo>
                      <a:pt x="41448" y="4043"/>
                    </a:lnTo>
                    <a:cubicBezTo>
                      <a:pt x="41180" y="3936"/>
                      <a:pt x="40903" y="3856"/>
                      <a:pt x="40618" y="3811"/>
                    </a:cubicBezTo>
                    <a:cubicBezTo>
                      <a:pt x="40323" y="3749"/>
                      <a:pt x="40020" y="3722"/>
                      <a:pt x="39726" y="3722"/>
                    </a:cubicBezTo>
                    <a:close/>
                    <a:moveTo>
                      <a:pt x="54619" y="0"/>
                    </a:moveTo>
                    <a:cubicBezTo>
                      <a:pt x="53904" y="0"/>
                      <a:pt x="53219" y="292"/>
                      <a:pt x="52706" y="796"/>
                    </a:cubicBezTo>
                    <a:cubicBezTo>
                      <a:pt x="52180" y="1331"/>
                      <a:pt x="51894" y="2063"/>
                      <a:pt x="51921" y="2821"/>
                    </a:cubicBezTo>
                    <a:lnTo>
                      <a:pt x="51921" y="3918"/>
                    </a:lnTo>
                    <a:lnTo>
                      <a:pt x="50645" y="3918"/>
                    </a:lnTo>
                    <a:lnTo>
                      <a:pt x="50645" y="5426"/>
                    </a:lnTo>
                    <a:lnTo>
                      <a:pt x="51921" y="5426"/>
                    </a:lnTo>
                    <a:lnTo>
                      <a:pt x="51921" y="11751"/>
                    </a:lnTo>
                    <a:lnTo>
                      <a:pt x="53741" y="11751"/>
                    </a:lnTo>
                    <a:lnTo>
                      <a:pt x="53741" y="5426"/>
                    </a:lnTo>
                    <a:lnTo>
                      <a:pt x="56417" y="5426"/>
                    </a:lnTo>
                    <a:lnTo>
                      <a:pt x="56408" y="9449"/>
                    </a:lnTo>
                    <a:cubicBezTo>
                      <a:pt x="56408" y="10279"/>
                      <a:pt x="56604" y="10903"/>
                      <a:pt x="56979" y="11314"/>
                    </a:cubicBezTo>
                    <a:cubicBezTo>
                      <a:pt x="57354" y="11733"/>
                      <a:pt x="57916" y="11938"/>
                      <a:pt x="58674" y="11938"/>
                    </a:cubicBezTo>
                    <a:cubicBezTo>
                      <a:pt x="58933" y="11938"/>
                      <a:pt x="59200" y="11911"/>
                      <a:pt x="59459" y="11858"/>
                    </a:cubicBezTo>
                    <a:cubicBezTo>
                      <a:pt x="59655" y="11822"/>
                      <a:pt x="59843" y="11760"/>
                      <a:pt x="60021" y="11671"/>
                    </a:cubicBezTo>
                    <a:lnTo>
                      <a:pt x="60021" y="10145"/>
                    </a:lnTo>
                    <a:cubicBezTo>
                      <a:pt x="59905" y="10225"/>
                      <a:pt x="59780" y="10288"/>
                      <a:pt x="59646" y="10332"/>
                    </a:cubicBezTo>
                    <a:cubicBezTo>
                      <a:pt x="59522" y="10377"/>
                      <a:pt x="59397" y="10404"/>
                      <a:pt x="59272" y="10404"/>
                    </a:cubicBezTo>
                    <a:cubicBezTo>
                      <a:pt x="58906" y="10404"/>
                      <a:pt x="58638" y="10306"/>
                      <a:pt x="58469" y="10109"/>
                    </a:cubicBezTo>
                    <a:cubicBezTo>
                      <a:pt x="58299" y="9913"/>
                      <a:pt x="58210" y="9574"/>
                      <a:pt x="58210" y="9092"/>
                    </a:cubicBezTo>
                    <a:lnTo>
                      <a:pt x="58210" y="5426"/>
                    </a:lnTo>
                    <a:lnTo>
                      <a:pt x="60021" y="5426"/>
                    </a:lnTo>
                    <a:lnTo>
                      <a:pt x="60021" y="3918"/>
                    </a:lnTo>
                    <a:lnTo>
                      <a:pt x="58210" y="3918"/>
                    </a:lnTo>
                    <a:lnTo>
                      <a:pt x="58210" y="1590"/>
                    </a:lnTo>
                    <a:lnTo>
                      <a:pt x="56408" y="2152"/>
                    </a:lnTo>
                    <a:lnTo>
                      <a:pt x="56408" y="3909"/>
                    </a:lnTo>
                    <a:lnTo>
                      <a:pt x="53741" y="3909"/>
                    </a:lnTo>
                    <a:lnTo>
                      <a:pt x="53741" y="2955"/>
                    </a:lnTo>
                    <a:cubicBezTo>
                      <a:pt x="53741" y="2491"/>
                      <a:pt x="53848" y="2134"/>
                      <a:pt x="54053" y="1884"/>
                    </a:cubicBezTo>
                    <a:cubicBezTo>
                      <a:pt x="54254" y="1658"/>
                      <a:pt x="54550" y="1526"/>
                      <a:pt x="54852" y="1526"/>
                    </a:cubicBezTo>
                    <a:cubicBezTo>
                      <a:pt x="54871" y="1526"/>
                      <a:pt x="54890" y="1526"/>
                      <a:pt x="54909" y="1527"/>
                    </a:cubicBezTo>
                    <a:cubicBezTo>
                      <a:pt x="55088" y="1527"/>
                      <a:pt x="55257" y="1545"/>
                      <a:pt x="55427" y="1599"/>
                    </a:cubicBezTo>
                    <a:cubicBezTo>
                      <a:pt x="55525" y="1634"/>
                      <a:pt x="55632" y="1679"/>
                      <a:pt x="55730" y="1733"/>
                    </a:cubicBezTo>
                    <a:lnTo>
                      <a:pt x="55730" y="145"/>
                    </a:lnTo>
                    <a:cubicBezTo>
                      <a:pt x="55587" y="91"/>
                      <a:pt x="55436" y="55"/>
                      <a:pt x="55284" y="38"/>
                    </a:cubicBezTo>
                    <a:cubicBezTo>
                      <a:pt x="55097" y="20"/>
                      <a:pt x="54900" y="2"/>
                      <a:pt x="54713" y="2"/>
                    </a:cubicBezTo>
                    <a:cubicBezTo>
                      <a:pt x="54682" y="1"/>
                      <a:pt x="54650" y="0"/>
                      <a:pt x="54619" y="0"/>
                    </a:cubicBezTo>
                    <a:close/>
                    <a:moveTo>
                      <a:pt x="20394" y="3704"/>
                    </a:moveTo>
                    <a:cubicBezTo>
                      <a:pt x="19082" y="3722"/>
                      <a:pt x="18065" y="4132"/>
                      <a:pt x="17343" y="4944"/>
                    </a:cubicBezTo>
                    <a:cubicBezTo>
                      <a:pt x="16629" y="5756"/>
                      <a:pt x="16263" y="6791"/>
                      <a:pt x="16263" y="8049"/>
                    </a:cubicBezTo>
                    <a:cubicBezTo>
                      <a:pt x="16272" y="9182"/>
                      <a:pt x="16620" y="10118"/>
                      <a:pt x="17316" y="10850"/>
                    </a:cubicBezTo>
                    <a:cubicBezTo>
                      <a:pt x="18021" y="11572"/>
                      <a:pt x="18931" y="11938"/>
                      <a:pt x="20055" y="11938"/>
                    </a:cubicBezTo>
                    <a:cubicBezTo>
                      <a:pt x="20089" y="11939"/>
                      <a:pt x="20122" y="11939"/>
                      <a:pt x="20156" y="11939"/>
                    </a:cubicBezTo>
                    <a:cubicBezTo>
                      <a:pt x="20524" y="11939"/>
                      <a:pt x="20891" y="11895"/>
                      <a:pt x="21250" y="11813"/>
                    </a:cubicBezTo>
                    <a:cubicBezTo>
                      <a:pt x="21589" y="11733"/>
                      <a:pt x="21919" y="11608"/>
                      <a:pt x="22223" y="11430"/>
                    </a:cubicBezTo>
                    <a:lnTo>
                      <a:pt x="22223" y="9717"/>
                    </a:lnTo>
                    <a:cubicBezTo>
                      <a:pt x="21955" y="9922"/>
                      <a:pt x="21652" y="10092"/>
                      <a:pt x="21331" y="10216"/>
                    </a:cubicBezTo>
                    <a:cubicBezTo>
                      <a:pt x="21054" y="10341"/>
                      <a:pt x="20760" y="10404"/>
                      <a:pt x="20456" y="10404"/>
                    </a:cubicBezTo>
                    <a:lnTo>
                      <a:pt x="20447" y="10404"/>
                    </a:lnTo>
                    <a:cubicBezTo>
                      <a:pt x="19734" y="10404"/>
                      <a:pt x="19163" y="10181"/>
                      <a:pt x="18752" y="9744"/>
                    </a:cubicBezTo>
                    <a:cubicBezTo>
                      <a:pt x="18333" y="9315"/>
                      <a:pt x="18128" y="8691"/>
                      <a:pt x="18128" y="7888"/>
                    </a:cubicBezTo>
                    <a:cubicBezTo>
                      <a:pt x="18128" y="7085"/>
                      <a:pt x="18342" y="6452"/>
                      <a:pt x="18779" y="5979"/>
                    </a:cubicBezTo>
                    <a:cubicBezTo>
                      <a:pt x="19204" y="5520"/>
                      <a:pt x="19791" y="5263"/>
                      <a:pt x="20401" y="5263"/>
                    </a:cubicBezTo>
                    <a:cubicBezTo>
                      <a:pt x="20431" y="5263"/>
                      <a:pt x="20462" y="5264"/>
                      <a:pt x="20492" y="5265"/>
                    </a:cubicBezTo>
                    <a:cubicBezTo>
                      <a:pt x="20795" y="5274"/>
                      <a:pt x="21099" y="5337"/>
                      <a:pt x="21384" y="5453"/>
                    </a:cubicBezTo>
                    <a:cubicBezTo>
                      <a:pt x="21687" y="5569"/>
                      <a:pt x="21973" y="5729"/>
                      <a:pt x="22232" y="5925"/>
                    </a:cubicBezTo>
                    <a:lnTo>
                      <a:pt x="22232" y="4159"/>
                    </a:lnTo>
                    <a:cubicBezTo>
                      <a:pt x="21973" y="4016"/>
                      <a:pt x="21696" y="3909"/>
                      <a:pt x="21411" y="3838"/>
                    </a:cubicBezTo>
                    <a:cubicBezTo>
                      <a:pt x="21081" y="3758"/>
                      <a:pt x="20733" y="3713"/>
                      <a:pt x="20394" y="3704"/>
                    </a:cubicBezTo>
                    <a:close/>
                    <a:moveTo>
                      <a:pt x="32134" y="3731"/>
                    </a:moveTo>
                    <a:cubicBezTo>
                      <a:pt x="30867" y="3731"/>
                      <a:pt x="29886" y="4115"/>
                      <a:pt x="29172" y="4864"/>
                    </a:cubicBezTo>
                    <a:cubicBezTo>
                      <a:pt x="28458" y="5622"/>
                      <a:pt x="28102" y="6648"/>
                      <a:pt x="28102" y="7951"/>
                    </a:cubicBezTo>
                    <a:cubicBezTo>
                      <a:pt x="28102" y="9182"/>
                      <a:pt x="28458" y="10163"/>
                      <a:pt x="29145" y="10877"/>
                    </a:cubicBezTo>
                    <a:cubicBezTo>
                      <a:pt x="29841" y="11590"/>
                      <a:pt x="30778" y="11947"/>
                      <a:pt x="31956" y="11947"/>
                    </a:cubicBezTo>
                    <a:cubicBezTo>
                      <a:pt x="33187" y="11947"/>
                      <a:pt x="34150" y="11572"/>
                      <a:pt x="34864" y="10814"/>
                    </a:cubicBezTo>
                    <a:cubicBezTo>
                      <a:pt x="35577" y="10065"/>
                      <a:pt x="35934" y="9057"/>
                      <a:pt x="35934" y="7781"/>
                    </a:cubicBezTo>
                    <a:cubicBezTo>
                      <a:pt x="35925" y="6541"/>
                      <a:pt x="35595" y="5551"/>
                      <a:pt x="34926" y="4828"/>
                    </a:cubicBezTo>
                    <a:cubicBezTo>
                      <a:pt x="34257" y="4097"/>
                      <a:pt x="33329" y="3731"/>
                      <a:pt x="32134" y="3731"/>
                    </a:cubicBezTo>
                    <a:close/>
                    <a:moveTo>
                      <a:pt x="46666" y="3740"/>
                    </a:moveTo>
                    <a:cubicBezTo>
                      <a:pt x="45408" y="3740"/>
                      <a:pt x="44418" y="4115"/>
                      <a:pt x="43705" y="4873"/>
                    </a:cubicBezTo>
                    <a:cubicBezTo>
                      <a:pt x="43000" y="5631"/>
                      <a:pt x="42643" y="6657"/>
                      <a:pt x="42643" y="7951"/>
                    </a:cubicBezTo>
                    <a:lnTo>
                      <a:pt x="42634" y="7951"/>
                    </a:lnTo>
                    <a:cubicBezTo>
                      <a:pt x="42643" y="9191"/>
                      <a:pt x="42991" y="10172"/>
                      <a:pt x="43687" y="10886"/>
                    </a:cubicBezTo>
                    <a:cubicBezTo>
                      <a:pt x="44374" y="11590"/>
                      <a:pt x="45310" y="11947"/>
                      <a:pt x="46497" y="11947"/>
                    </a:cubicBezTo>
                    <a:cubicBezTo>
                      <a:pt x="46511" y="11947"/>
                      <a:pt x="46525" y="11947"/>
                      <a:pt x="46538" y="11947"/>
                    </a:cubicBezTo>
                    <a:cubicBezTo>
                      <a:pt x="47741" y="11947"/>
                      <a:pt x="48700" y="11564"/>
                      <a:pt x="49405" y="10823"/>
                    </a:cubicBezTo>
                    <a:cubicBezTo>
                      <a:pt x="50110" y="10074"/>
                      <a:pt x="50467" y="9057"/>
                      <a:pt x="50467" y="7790"/>
                    </a:cubicBezTo>
                    <a:cubicBezTo>
                      <a:pt x="50467" y="6550"/>
                      <a:pt x="50128" y="5560"/>
                      <a:pt x="49459" y="4828"/>
                    </a:cubicBezTo>
                    <a:cubicBezTo>
                      <a:pt x="48790" y="4106"/>
                      <a:pt x="47862" y="3740"/>
                      <a:pt x="46666" y="374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6" name="Google Shape;173;p17">
                <a:extLst>
                  <a:ext uri="{FF2B5EF4-FFF2-40B4-BE49-F238E27FC236}">
                    <a16:creationId xmlns:a16="http://schemas.microsoft.com/office/drawing/2014/main" id="{E207F743-D41D-C086-BB36-E2988AC3B32D}"/>
                  </a:ext>
                </a:extLst>
              </p:cNvPr>
              <p:cNvSpPr/>
              <p:nvPr/>
            </p:nvSpPr>
            <p:spPr>
              <a:xfrm>
                <a:off x="9929032" y="6375400"/>
                <a:ext cx="91972" cy="91871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46" extrusionOk="0">
                    <a:moveTo>
                      <a:pt x="0" y="1"/>
                    </a:moveTo>
                    <a:lnTo>
                      <a:pt x="0" y="8145"/>
                    </a:lnTo>
                    <a:lnTo>
                      <a:pt x="8154" y="8145"/>
                    </a:lnTo>
                    <a:lnTo>
                      <a:pt x="8154" y="1"/>
                    </a:lnTo>
                    <a:close/>
                  </a:path>
                </a:pathLst>
              </a:custGeom>
              <a:solidFill>
                <a:srgbClr val="F0512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7" name="Google Shape;174;p17">
                <a:extLst>
                  <a:ext uri="{FF2B5EF4-FFF2-40B4-BE49-F238E27FC236}">
                    <a16:creationId xmlns:a16="http://schemas.microsoft.com/office/drawing/2014/main" id="{0882E1D1-B364-FA75-83E5-BD4DB681E702}"/>
                  </a:ext>
                </a:extLst>
              </p:cNvPr>
              <p:cNvSpPr/>
              <p:nvPr/>
            </p:nvSpPr>
            <p:spPr>
              <a:xfrm>
                <a:off x="10036286" y="6375400"/>
                <a:ext cx="91871" cy="91871"/>
              </a:xfrm>
              <a:custGeom>
                <a:avLst/>
                <a:gdLst/>
                <a:ahLst/>
                <a:cxnLst/>
                <a:rect l="l" t="t" r="r" b="b"/>
                <a:pathLst>
                  <a:path w="8146" h="8146" extrusionOk="0">
                    <a:moveTo>
                      <a:pt x="0" y="1"/>
                    </a:moveTo>
                    <a:lnTo>
                      <a:pt x="0" y="8145"/>
                    </a:lnTo>
                    <a:lnTo>
                      <a:pt x="8145" y="8145"/>
                    </a:lnTo>
                    <a:lnTo>
                      <a:pt x="8145" y="1"/>
                    </a:lnTo>
                    <a:close/>
                  </a:path>
                </a:pathLst>
              </a:custGeom>
              <a:solidFill>
                <a:srgbClr val="7EBA4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8" name="Google Shape;175;p17">
                <a:extLst>
                  <a:ext uri="{FF2B5EF4-FFF2-40B4-BE49-F238E27FC236}">
                    <a16:creationId xmlns:a16="http://schemas.microsoft.com/office/drawing/2014/main" id="{0B6BDBD8-DA08-6511-3A53-A4F044716FC3}"/>
                  </a:ext>
                </a:extLst>
              </p:cNvPr>
              <p:cNvSpPr/>
              <p:nvPr/>
            </p:nvSpPr>
            <p:spPr>
              <a:xfrm>
                <a:off x="9929032" y="6482654"/>
                <a:ext cx="91972" cy="91871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46" extrusionOk="0">
                    <a:moveTo>
                      <a:pt x="0" y="0"/>
                    </a:moveTo>
                    <a:lnTo>
                      <a:pt x="0" y="8145"/>
                    </a:lnTo>
                    <a:lnTo>
                      <a:pt x="8154" y="8145"/>
                    </a:lnTo>
                    <a:lnTo>
                      <a:pt x="8154" y="0"/>
                    </a:lnTo>
                    <a:close/>
                  </a:path>
                </a:pathLst>
              </a:custGeom>
              <a:solidFill>
                <a:srgbClr val="31A0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9" name="Google Shape;176;p17">
                <a:extLst>
                  <a:ext uri="{FF2B5EF4-FFF2-40B4-BE49-F238E27FC236}">
                    <a16:creationId xmlns:a16="http://schemas.microsoft.com/office/drawing/2014/main" id="{AED8DDB2-8BB7-C8B7-EDA1-936C37E3D949}"/>
                  </a:ext>
                </a:extLst>
              </p:cNvPr>
              <p:cNvSpPr/>
              <p:nvPr/>
            </p:nvSpPr>
            <p:spPr>
              <a:xfrm>
                <a:off x="10036286" y="6482654"/>
                <a:ext cx="91871" cy="91871"/>
              </a:xfrm>
              <a:custGeom>
                <a:avLst/>
                <a:gdLst/>
                <a:ahLst/>
                <a:cxnLst/>
                <a:rect l="l" t="t" r="r" b="b"/>
                <a:pathLst>
                  <a:path w="8146" h="8146" extrusionOk="0">
                    <a:moveTo>
                      <a:pt x="0" y="0"/>
                    </a:moveTo>
                    <a:lnTo>
                      <a:pt x="0" y="8145"/>
                    </a:lnTo>
                    <a:lnTo>
                      <a:pt x="8145" y="8145"/>
                    </a:lnTo>
                    <a:lnTo>
                      <a:pt x="8145" y="0"/>
                    </a:lnTo>
                    <a:close/>
                  </a:path>
                </a:pathLst>
              </a:custGeom>
              <a:solidFill>
                <a:srgbClr val="FAB60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</p:grp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D34B76-C43B-26AE-D416-E2B61B1B8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65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7 L 0 -2.22222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0.04607 L 1.04167E-6 -2.59259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0.04606 L 6.25E-7 3.7037E-6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0.04606 L 6.25E-7 2.22222E-6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0.04607 L -2.70833E-6 -4.81481E-6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7 L 0 -4.81481E-6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0.04607 L -4.58333E-6 -4.81481E-6 " pathEditMode="relative" rAng="0" ptsTypes="AA">
                                      <p:cBhvr>
                                        <p:cTn id="3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7 L 0 -4.81481E-6 " pathEditMode="relative" rAng="0" ptsTypes="AA">
                                      <p:cBhvr>
                                        <p:cTn id="4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.04607 L 2.08333E-7 -7.40741E-7 " pathEditMode="relative" rAng="0" ptsTypes="AA">
                                      <p:cBhvr>
                                        <p:cTn id="49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0.04607 L -2.70833E-6 -1.48148E-6 " pathEditMode="relative" rAng="0" ptsTypes="AA">
                                      <p:cBhvr>
                                        <p:cTn id="54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0.04607 L -4.58333E-6 -1.48148E-6 " pathEditMode="relative" rAng="0" ptsTypes="AA">
                                      <p:cBhvr>
                                        <p:cTn id="5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7 L 0 -4.81481E-6 " pathEditMode="relative" rAng="0" ptsTypes="AA">
                                      <p:cBhvr>
                                        <p:cTn id="64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7 L 0 -1.48148E-6 " pathEditMode="relative" rAng="0" ptsTypes="AA">
                                      <p:cBhvr>
                                        <p:cTn id="69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0.04607 L 1.04167E-6 -2.59259E-6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3" grpId="0"/>
      <p:bldP spid="3" grpId="1"/>
      <p:bldP spid="6" grpId="0"/>
      <p:bldP spid="6" grpId="1"/>
      <p:bldP spid="52" grpId="0" animBg="1"/>
      <p:bldP spid="52" grpId="1" animBg="1"/>
      <p:bldP spid="22" grpId="0"/>
      <p:bldP spid="22" grpId="1"/>
      <p:bldP spid="71" grpId="0"/>
      <p:bldP spid="71" grpId="1"/>
      <p:bldP spid="72" grpId="0"/>
      <p:bldP spid="72" grpId="1"/>
      <p:bldP spid="56" grpId="0" animBg="1"/>
      <p:bldP spid="5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607BE-889D-CA43-4B02-7BC3664287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On Kubernetes</a:t>
            </a:r>
          </a:p>
          <a:p>
            <a:r>
              <a:rPr lang="en-US"/>
              <a:t>You do not have to learn or manage Kubernetes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90CDC-A984-CCF2-4E88-54816664D7C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9CF2E2-818F-5EA8-4684-4C497F841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88068" y="2213655"/>
            <a:ext cx="2502264" cy="2427790"/>
            <a:chOff x="6858428" y="1655014"/>
            <a:chExt cx="2866789" cy="278146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CC0B6E-58E4-B043-552B-B0B175827BF2}"/>
                </a:ext>
              </a:extLst>
            </p:cNvPr>
            <p:cNvSpPr/>
            <p:nvPr/>
          </p:nvSpPr>
          <p:spPr>
            <a:xfrm>
              <a:off x="6858428" y="1655014"/>
              <a:ext cx="2866789" cy="2781466"/>
            </a:xfrm>
            <a:custGeom>
              <a:avLst/>
              <a:gdLst>
                <a:gd name="connsiteX0" fmla="*/ 1424142 w 2866789"/>
                <a:gd name="connsiteY0" fmla="*/ 164 h 2781466"/>
                <a:gd name="connsiteX1" fmla="*/ 1350517 w 2866789"/>
                <a:gd name="connsiteY1" fmla="*/ 19885 h 2781466"/>
                <a:gd name="connsiteX2" fmla="*/ 352640 w 2866789"/>
                <a:gd name="connsiteY2" fmla="*/ 495816 h 2781466"/>
                <a:gd name="connsiteX3" fmla="*/ 249434 w 2866789"/>
                <a:gd name="connsiteY3" fmla="*/ 624002 h 2781466"/>
                <a:gd name="connsiteX4" fmla="*/ 4895 w 2866789"/>
                <a:gd name="connsiteY4" fmla="*/ 1692874 h 2781466"/>
                <a:gd name="connsiteX5" fmla="*/ 31847 w 2866789"/>
                <a:gd name="connsiteY5" fmla="*/ 1838808 h 2781466"/>
                <a:gd name="connsiteX6" fmla="*/ 42365 w 2866789"/>
                <a:gd name="connsiteY6" fmla="*/ 1853928 h 2781466"/>
                <a:gd name="connsiteX7" fmla="*/ 731939 w 2866789"/>
                <a:gd name="connsiteY7" fmla="*/ 2711129 h 2781466"/>
                <a:gd name="connsiteX8" fmla="*/ 880503 w 2866789"/>
                <a:gd name="connsiteY8" fmla="*/ 2781467 h 2781466"/>
                <a:gd name="connsiteX9" fmla="*/ 1987502 w 2866789"/>
                <a:gd name="connsiteY9" fmla="*/ 2781467 h 2781466"/>
                <a:gd name="connsiteX10" fmla="*/ 2136723 w 2866789"/>
                <a:gd name="connsiteY10" fmla="*/ 2710471 h 2781466"/>
                <a:gd name="connsiteX11" fmla="*/ 2825640 w 2866789"/>
                <a:gd name="connsiteY11" fmla="*/ 1852613 h 2781466"/>
                <a:gd name="connsiteX12" fmla="*/ 2861137 w 2866789"/>
                <a:gd name="connsiteY12" fmla="*/ 1692874 h 2781466"/>
                <a:gd name="connsiteX13" fmla="*/ 2615284 w 2866789"/>
                <a:gd name="connsiteY13" fmla="*/ 623344 h 2781466"/>
                <a:gd name="connsiteX14" fmla="*/ 2512078 w 2866789"/>
                <a:gd name="connsiteY14" fmla="*/ 495159 h 2781466"/>
                <a:gd name="connsiteX15" fmla="*/ 1516173 w 2866789"/>
                <a:gd name="connsiteY15" fmla="*/ 19885 h 2781466"/>
                <a:gd name="connsiteX16" fmla="*/ 1423485 w 2866789"/>
                <a:gd name="connsiteY16" fmla="*/ 164 h 2781466"/>
                <a:gd name="connsiteX17" fmla="*/ 1424142 w 2866789"/>
                <a:gd name="connsiteY17" fmla="*/ 164 h 278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6789" h="2781466">
                  <a:moveTo>
                    <a:pt x="1424142" y="164"/>
                  </a:moveTo>
                  <a:cubicBezTo>
                    <a:pt x="1398505" y="1479"/>
                    <a:pt x="1373525" y="8053"/>
                    <a:pt x="1350517" y="19885"/>
                  </a:cubicBezTo>
                  <a:lnTo>
                    <a:pt x="352640" y="495816"/>
                  </a:lnTo>
                  <a:cubicBezTo>
                    <a:pt x="300709" y="520796"/>
                    <a:pt x="262582" y="568126"/>
                    <a:pt x="249434" y="624002"/>
                  </a:cubicBezTo>
                  <a:lnTo>
                    <a:pt x="4895" y="1692874"/>
                  </a:lnTo>
                  <a:cubicBezTo>
                    <a:pt x="-6937" y="1742833"/>
                    <a:pt x="2923" y="1795422"/>
                    <a:pt x="31847" y="1838808"/>
                  </a:cubicBezTo>
                  <a:cubicBezTo>
                    <a:pt x="35134" y="1844067"/>
                    <a:pt x="39078" y="1849326"/>
                    <a:pt x="42365" y="1853928"/>
                  </a:cubicBezTo>
                  <a:lnTo>
                    <a:pt x="731939" y="2711129"/>
                  </a:lnTo>
                  <a:cubicBezTo>
                    <a:pt x="768094" y="2755829"/>
                    <a:pt x="823312" y="2781467"/>
                    <a:pt x="880503" y="2781467"/>
                  </a:cubicBezTo>
                  <a:lnTo>
                    <a:pt x="1987502" y="2781467"/>
                  </a:lnTo>
                  <a:cubicBezTo>
                    <a:pt x="2045350" y="2781467"/>
                    <a:pt x="2099911" y="2754515"/>
                    <a:pt x="2136723" y="2710471"/>
                  </a:cubicBezTo>
                  <a:lnTo>
                    <a:pt x="2825640" y="1852613"/>
                  </a:lnTo>
                  <a:cubicBezTo>
                    <a:pt x="2861795" y="1807912"/>
                    <a:pt x="2875600" y="1748750"/>
                    <a:pt x="2861137" y="1692874"/>
                  </a:cubicBezTo>
                  <a:lnTo>
                    <a:pt x="2615284" y="623344"/>
                  </a:lnTo>
                  <a:cubicBezTo>
                    <a:pt x="2602137" y="566811"/>
                    <a:pt x="2564009" y="520138"/>
                    <a:pt x="2512078" y="495159"/>
                  </a:cubicBezTo>
                  <a:lnTo>
                    <a:pt x="1516173" y="19885"/>
                  </a:lnTo>
                  <a:cubicBezTo>
                    <a:pt x="1487249" y="5423"/>
                    <a:pt x="1455695" y="-1150"/>
                    <a:pt x="1423485" y="164"/>
                  </a:cubicBezTo>
                  <a:lnTo>
                    <a:pt x="1424142" y="164"/>
                  </a:lnTo>
                  <a:close/>
                </a:path>
              </a:pathLst>
            </a:custGeom>
            <a:solidFill>
              <a:srgbClr val="326CE5"/>
            </a:solidFill>
            <a:ln w="65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0A8B443-C227-C16E-AC56-C884D061382E}"/>
                </a:ext>
              </a:extLst>
            </p:cNvPr>
            <p:cNvSpPr/>
            <p:nvPr/>
          </p:nvSpPr>
          <p:spPr>
            <a:xfrm>
              <a:off x="7241378" y="2019358"/>
              <a:ext cx="2095272" cy="2053930"/>
            </a:xfrm>
            <a:custGeom>
              <a:avLst/>
              <a:gdLst>
                <a:gd name="connsiteX0" fmla="*/ 1050395 w 2095272"/>
                <a:gd name="connsiteY0" fmla="*/ 0 h 2053930"/>
                <a:gd name="connsiteX1" fmla="*/ 991889 w 2095272"/>
                <a:gd name="connsiteY1" fmla="*/ 66394 h 2053930"/>
                <a:gd name="connsiteX2" fmla="*/ 991889 w 2095272"/>
                <a:gd name="connsiteY2" fmla="*/ 83485 h 2053930"/>
                <a:gd name="connsiteX3" fmla="*/ 1000435 w 2095272"/>
                <a:gd name="connsiteY3" fmla="*/ 140018 h 2053930"/>
                <a:gd name="connsiteX4" fmla="*/ 1006351 w 2095272"/>
                <a:gd name="connsiteY4" fmla="*/ 248483 h 2053930"/>
                <a:gd name="connsiteX5" fmla="*/ 986630 w 2095272"/>
                <a:gd name="connsiteY5" fmla="*/ 279379 h 2053930"/>
                <a:gd name="connsiteX6" fmla="*/ 985316 w 2095272"/>
                <a:gd name="connsiteY6" fmla="*/ 304359 h 2053930"/>
                <a:gd name="connsiteX7" fmla="*/ 877508 w 2095272"/>
                <a:gd name="connsiteY7" fmla="*/ 320793 h 2053930"/>
                <a:gd name="connsiteX8" fmla="*/ 487692 w 2095272"/>
                <a:gd name="connsiteY8" fmla="*/ 543639 h 2053930"/>
                <a:gd name="connsiteX9" fmla="*/ 465999 w 2095272"/>
                <a:gd name="connsiteY9" fmla="*/ 528520 h 2053930"/>
                <a:gd name="connsiteX10" fmla="*/ 430501 w 2095272"/>
                <a:gd name="connsiteY10" fmla="*/ 525233 h 2053930"/>
                <a:gd name="connsiteX11" fmla="*/ 350303 w 2095272"/>
                <a:gd name="connsiteY11" fmla="*/ 452923 h 2053930"/>
                <a:gd name="connsiteX12" fmla="*/ 310861 w 2095272"/>
                <a:gd name="connsiteY12" fmla="*/ 411509 h 2053930"/>
                <a:gd name="connsiteX13" fmla="*/ 297714 w 2095272"/>
                <a:gd name="connsiteY13" fmla="*/ 400991 h 2053930"/>
                <a:gd name="connsiteX14" fmla="*/ 256300 w 2095272"/>
                <a:gd name="connsiteY14" fmla="*/ 385215 h 2053930"/>
                <a:gd name="connsiteX15" fmla="*/ 208970 w 2095272"/>
                <a:gd name="connsiteY15" fmla="*/ 406250 h 2053930"/>
                <a:gd name="connsiteX16" fmla="*/ 223432 w 2095272"/>
                <a:gd name="connsiteY16" fmla="*/ 494337 h 2053930"/>
                <a:gd name="connsiteX17" fmla="*/ 235922 w 2095272"/>
                <a:gd name="connsiteY17" fmla="*/ 504197 h 2053930"/>
                <a:gd name="connsiteX18" fmla="*/ 285224 w 2095272"/>
                <a:gd name="connsiteY18" fmla="*/ 533121 h 2053930"/>
                <a:gd name="connsiteX19" fmla="*/ 374625 w 2095272"/>
                <a:gd name="connsiteY19" fmla="*/ 595571 h 2053930"/>
                <a:gd name="connsiteX20" fmla="*/ 386458 w 2095272"/>
                <a:gd name="connsiteY20" fmla="*/ 629754 h 2053930"/>
                <a:gd name="connsiteX21" fmla="*/ 406179 w 2095272"/>
                <a:gd name="connsiteY21" fmla="*/ 647502 h 2053930"/>
                <a:gd name="connsiteX22" fmla="*/ 284567 w 2095272"/>
                <a:gd name="connsiteY22" fmla="*/ 1185225 h 2053930"/>
                <a:gd name="connsiteX23" fmla="*/ 259587 w 2095272"/>
                <a:gd name="connsiteY23" fmla="*/ 1192456 h 2053930"/>
                <a:gd name="connsiteX24" fmla="*/ 233950 w 2095272"/>
                <a:gd name="connsiteY24" fmla="*/ 1218093 h 2053930"/>
                <a:gd name="connsiteX25" fmla="*/ 126800 w 2095272"/>
                <a:gd name="connsiteY25" fmla="*/ 1235842 h 2053930"/>
                <a:gd name="connsiteX26" fmla="*/ 69609 w 2095272"/>
                <a:gd name="connsiteY26" fmla="*/ 1240444 h 2053930"/>
                <a:gd name="connsiteX27" fmla="*/ 53832 w 2095272"/>
                <a:gd name="connsiteY27" fmla="*/ 1243731 h 2053930"/>
                <a:gd name="connsiteX28" fmla="*/ 51860 w 2095272"/>
                <a:gd name="connsiteY28" fmla="*/ 1243731 h 2053930"/>
                <a:gd name="connsiteX29" fmla="*/ 586 w 2095272"/>
                <a:gd name="connsiteY29" fmla="*/ 1311439 h 2053930"/>
                <a:gd name="connsiteX30" fmla="*/ 17020 w 2095272"/>
                <a:gd name="connsiteY30" fmla="*/ 1344964 h 2053930"/>
                <a:gd name="connsiteX31" fmla="*/ 78155 w 2095272"/>
                <a:gd name="connsiteY31" fmla="*/ 1359426 h 2053930"/>
                <a:gd name="connsiteX32" fmla="*/ 79469 w 2095272"/>
                <a:gd name="connsiteY32" fmla="*/ 1359426 h 2053930"/>
                <a:gd name="connsiteX33" fmla="*/ 95904 w 2095272"/>
                <a:gd name="connsiteY33" fmla="*/ 1357454 h 2053930"/>
                <a:gd name="connsiteX34" fmla="*/ 149150 w 2095272"/>
                <a:gd name="connsiteY34" fmla="*/ 1337733 h 2053930"/>
                <a:gd name="connsiteX35" fmla="*/ 253013 w 2095272"/>
                <a:gd name="connsiteY35" fmla="*/ 1307495 h 2053930"/>
                <a:gd name="connsiteX36" fmla="*/ 287196 w 2095272"/>
                <a:gd name="connsiteY36" fmla="*/ 1319327 h 2053930"/>
                <a:gd name="connsiteX37" fmla="*/ 314148 w 2095272"/>
                <a:gd name="connsiteY37" fmla="*/ 1314726 h 2053930"/>
                <a:gd name="connsiteX38" fmla="*/ 657949 w 2095272"/>
                <a:gd name="connsiteY38" fmla="*/ 1744641 h 2053930"/>
                <a:gd name="connsiteX39" fmla="*/ 646774 w 2095272"/>
                <a:gd name="connsiteY39" fmla="*/ 1767649 h 2053930"/>
                <a:gd name="connsiteX40" fmla="*/ 652033 w 2095272"/>
                <a:gd name="connsiteY40" fmla="*/ 1801174 h 2053930"/>
                <a:gd name="connsiteX41" fmla="*/ 598129 w 2095272"/>
                <a:gd name="connsiteY41" fmla="*/ 1899121 h 2053930"/>
                <a:gd name="connsiteX42" fmla="*/ 565918 w 2095272"/>
                <a:gd name="connsiteY42" fmla="*/ 1947109 h 2053930"/>
                <a:gd name="connsiteX43" fmla="*/ 558030 w 2095272"/>
                <a:gd name="connsiteY43" fmla="*/ 1963543 h 2053930"/>
                <a:gd name="connsiteX44" fmla="*/ 579723 w 2095272"/>
                <a:gd name="connsiteY44" fmla="*/ 2045713 h 2053930"/>
                <a:gd name="connsiteX45" fmla="*/ 615878 w 2095272"/>
                <a:gd name="connsiteY45" fmla="*/ 2053602 h 2053930"/>
                <a:gd name="connsiteX46" fmla="*/ 665180 w 2095272"/>
                <a:gd name="connsiteY46" fmla="*/ 2014817 h 2053930"/>
                <a:gd name="connsiteX47" fmla="*/ 672411 w 2095272"/>
                <a:gd name="connsiteY47" fmla="*/ 1999698 h 2053930"/>
                <a:gd name="connsiteX48" fmla="*/ 689502 w 2095272"/>
                <a:gd name="connsiteY48" fmla="*/ 1945137 h 2053930"/>
                <a:gd name="connsiteX49" fmla="*/ 735518 w 2095272"/>
                <a:gd name="connsiteY49" fmla="*/ 1837987 h 2053930"/>
                <a:gd name="connsiteX50" fmla="*/ 761155 w 2095272"/>
                <a:gd name="connsiteY50" fmla="*/ 1825497 h 2053930"/>
                <a:gd name="connsiteX51" fmla="*/ 774302 w 2095272"/>
                <a:gd name="connsiteY51" fmla="*/ 1801174 h 2053930"/>
                <a:gd name="connsiteX52" fmla="*/ 1324515 w 2095272"/>
                <a:gd name="connsiteY52" fmla="*/ 1802489 h 2053930"/>
                <a:gd name="connsiteX53" fmla="*/ 1336347 w 2095272"/>
                <a:gd name="connsiteY53" fmla="*/ 1825497 h 2053930"/>
                <a:gd name="connsiteX54" fmla="*/ 1366586 w 2095272"/>
                <a:gd name="connsiteY54" fmla="*/ 1843903 h 2053930"/>
                <a:gd name="connsiteX55" fmla="*/ 1407343 w 2095272"/>
                <a:gd name="connsiteY55" fmla="*/ 1944479 h 2053930"/>
                <a:gd name="connsiteX56" fmla="*/ 1424434 w 2095272"/>
                <a:gd name="connsiteY56" fmla="*/ 1999041 h 2053930"/>
                <a:gd name="connsiteX57" fmla="*/ 1431665 w 2095272"/>
                <a:gd name="connsiteY57" fmla="*/ 2014160 h 2053930"/>
                <a:gd name="connsiteX58" fmla="*/ 1509234 w 2095272"/>
                <a:gd name="connsiteY58" fmla="*/ 2049000 h 2053930"/>
                <a:gd name="connsiteX59" fmla="*/ 1538158 w 2095272"/>
                <a:gd name="connsiteY59" fmla="*/ 2025992 h 2053930"/>
                <a:gd name="connsiteX60" fmla="*/ 1539473 w 2095272"/>
                <a:gd name="connsiteY60" fmla="*/ 1962886 h 2053930"/>
                <a:gd name="connsiteX61" fmla="*/ 1531584 w 2095272"/>
                <a:gd name="connsiteY61" fmla="*/ 1946452 h 2053930"/>
                <a:gd name="connsiteX62" fmla="*/ 1499373 w 2095272"/>
                <a:gd name="connsiteY62" fmla="*/ 1899121 h 2053930"/>
                <a:gd name="connsiteX63" fmla="*/ 1445470 w 2095272"/>
                <a:gd name="connsiteY63" fmla="*/ 1804461 h 2053930"/>
                <a:gd name="connsiteX64" fmla="*/ 1451386 w 2095272"/>
                <a:gd name="connsiteY64" fmla="*/ 1768964 h 2053930"/>
                <a:gd name="connsiteX65" fmla="*/ 1441526 w 2095272"/>
                <a:gd name="connsiteY65" fmla="*/ 1744641 h 2053930"/>
                <a:gd name="connsiteX66" fmla="*/ 1784012 w 2095272"/>
                <a:gd name="connsiteY66" fmla="*/ 1312754 h 2053930"/>
                <a:gd name="connsiteX67" fmla="*/ 1809649 w 2095272"/>
                <a:gd name="connsiteY67" fmla="*/ 1317355 h 2053930"/>
                <a:gd name="connsiteX68" fmla="*/ 1843174 w 2095272"/>
                <a:gd name="connsiteY68" fmla="*/ 1304865 h 2053930"/>
                <a:gd name="connsiteX69" fmla="*/ 1947038 w 2095272"/>
                <a:gd name="connsiteY69" fmla="*/ 1335104 h 2053930"/>
                <a:gd name="connsiteX70" fmla="*/ 2000284 w 2095272"/>
                <a:gd name="connsiteY70" fmla="*/ 1355482 h 2053930"/>
                <a:gd name="connsiteX71" fmla="*/ 2015403 w 2095272"/>
                <a:gd name="connsiteY71" fmla="*/ 1358769 h 2053930"/>
                <a:gd name="connsiteX72" fmla="*/ 2016718 w 2095272"/>
                <a:gd name="connsiteY72" fmla="*/ 1358769 h 2053930"/>
                <a:gd name="connsiteX73" fmla="*/ 2092315 w 2095272"/>
                <a:gd name="connsiteY73" fmla="*/ 1319985 h 2053930"/>
                <a:gd name="connsiteX74" fmla="*/ 2092315 w 2095272"/>
                <a:gd name="connsiteY74" fmla="*/ 1282515 h 2053930"/>
                <a:gd name="connsiteX75" fmla="*/ 2043670 w 2095272"/>
                <a:gd name="connsiteY75" fmla="*/ 1242416 h 2053930"/>
                <a:gd name="connsiteX76" fmla="*/ 2026579 w 2095272"/>
                <a:gd name="connsiteY76" fmla="*/ 1238472 h 2053930"/>
                <a:gd name="connsiteX77" fmla="*/ 1969388 w 2095272"/>
                <a:gd name="connsiteY77" fmla="*/ 1233870 h 2053930"/>
                <a:gd name="connsiteX78" fmla="*/ 1862238 w 2095272"/>
                <a:gd name="connsiteY78" fmla="*/ 1216121 h 2053930"/>
                <a:gd name="connsiteX79" fmla="*/ 1836601 w 2095272"/>
                <a:gd name="connsiteY79" fmla="*/ 1190484 h 2053930"/>
                <a:gd name="connsiteX80" fmla="*/ 1812278 w 2095272"/>
                <a:gd name="connsiteY80" fmla="*/ 1183253 h 2053930"/>
                <a:gd name="connsiteX81" fmla="*/ 1688037 w 2095272"/>
                <a:gd name="connsiteY81" fmla="*/ 646845 h 2053930"/>
                <a:gd name="connsiteX82" fmla="*/ 1709072 w 2095272"/>
                <a:gd name="connsiteY82" fmla="*/ 627124 h 2053930"/>
                <a:gd name="connsiteX83" fmla="*/ 1720247 w 2095272"/>
                <a:gd name="connsiteY83" fmla="*/ 593599 h 2053930"/>
                <a:gd name="connsiteX84" fmla="*/ 1808991 w 2095272"/>
                <a:gd name="connsiteY84" fmla="*/ 531149 h 2053930"/>
                <a:gd name="connsiteX85" fmla="*/ 1858294 w 2095272"/>
                <a:gd name="connsiteY85" fmla="*/ 502225 h 2053930"/>
                <a:gd name="connsiteX86" fmla="*/ 1871441 w 2095272"/>
                <a:gd name="connsiteY86" fmla="*/ 491707 h 2053930"/>
                <a:gd name="connsiteX87" fmla="*/ 1890505 w 2095272"/>
                <a:gd name="connsiteY87" fmla="*/ 408880 h 2053930"/>
                <a:gd name="connsiteX88" fmla="*/ 1858951 w 2095272"/>
                <a:gd name="connsiteY88" fmla="*/ 383900 h 2053930"/>
                <a:gd name="connsiteX89" fmla="*/ 1796502 w 2095272"/>
                <a:gd name="connsiteY89" fmla="*/ 398362 h 2053930"/>
                <a:gd name="connsiteX90" fmla="*/ 1783354 w 2095272"/>
                <a:gd name="connsiteY90" fmla="*/ 408880 h 2053930"/>
                <a:gd name="connsiteX91" fmla="*/ 1743912 w 2095272"/>
                <a:gd name="connsiteY91" fmla="*/ 450294 h 2053930"/>
                <a:gd name="connsiteX92" fmla="*/ 1665686 w 2095272"/>
                <a:gd name="connsiteY92" fmla="*/ 523918 h 2053930"/>
                <a:gd name="connsiteX93" fmla="*/ 1629531 w 2095272"/>
                <a:gd name="connsiteY93" fmla="*/ 527862 h 2053930"/>
                <a:gd name="connsiteX94" fmla="*/ 1607181 w 2095272"/>
                <a:gd name="connsiteY94" fmla="*/ 544296 h 2053930"/>
                <a:gd name="connsiteX95" fmla="*/ 1111529 w 2095272"/>
                <a:gd name="connsiteY95" fmla="*/ 305016 h 2053930"/>
                <a:gd name="connsiteX96" fmla="*/ 1110215 w 2095272"/>
                <a:gd name="connsiteY96" fmla="*/ 278722 h 2053930"/>
                <a:gd name="connsiteX97" fmla="*/ 1090494 w 2095272"/>
                <a:gd name="connsiteY97" fmla="*/ 249141 h 2053930"/>
                <a:gd name="connsiteX98" fmla="*/ 1097067 w 2095272"/>
                <a:gd name="connsiteY98" fmla="*/ 141333 h 2053930"/>
                <a:gd name="connsiteX99" fmla="*/ 1105613 w 2095272"/>
                <a:gd name="connsiteY99" fmla="*/ 84800 h 2053930"/>
                <a:gd name="connsiteX100" fmla="*/ 1105613 w 2095272"/>
                <a:gd name="connsiteY100" fmla="*/ 67051 h 2053930"/>
                <a:gd name="connsiteX101" fmla="*/ 1047108 w 2095272"/>
                <a:gd name="connsiteY101" fmla="*/ 657 h 2053930"/>
                <a:gd name="connsiteX102" fmla="*/ 1046450 w 2095272"/>
                <a:gd name="connsiteY102" fmla="*/ 657 h 2053930"/>
                <a:gd name="connsiteX103" fmla="*/ 975455 w 2095272"/>
                <a:gd name="connsiteY103" fmla="*/ 462126 h 2053930"/>
                <a:gd name="connsiteX104" fmla="*/ 957706 w 2095272"/>
                <a:gd name="connsiteY104" fmla="*/ 775031 h 2053930"/>
                <a:gd name="connsiteX105" fmla="*/ 956392 w 2095272"/>
                <a:gd name="connsiteY105" fmla="*/ 775031 h 2053930"/>
                <a:gd name="connsiteX106" fmla="*/ 926810 w 2095272"/>
                <a:gd name="connsiteY106" fmla="*/ 820389 h 2053930"/>
                <a:gd name="connsiteX107" fmla="*/ 872907 w 2095272"/>
                <a:gd name="connsiteY107" fmla="*/ 815787 h 2053930"/>
                <a:gd name="connsiteX108" fmla="*/ 616535 w 2095272"/>
                <a:gd name="connsiteY108" fmla="*/ 633698 h 2053930"/>
                <a:gd name="connsiteX109" fmla="*/ 912348 w 2095272"/>
                <a:gd name="connsiteY109" fmla="*/ 472644 h 2053930"/>
                <a:gd name="connsiteX110" fmla="*/ 975455 w 2095272"/>
                <a:gd name="connsiteY110" fmla="*/ 462126 h 2053930"/>
                <a:gd name="connsiteX111" fmla="*/ 975455 w 2095272"/>
                <a:gd name="connsiteY111" fmla="*/ 462126 h 2053930"/>
                <a:gd name="connsiteX112" fmla="*/ 1124677 w 2095272"/>
                <a:gd name="connsiteY112" fmla="*/ 462126 h 2053930"/>
                <a:gd name="connsiteX113" fmla="*/ 1482282 w 2095272"/>
                <a:gd name="connsiteY113" fmla="*/ 634355 h 2053930"/>
                <a:gd name="connsiteX114" fmla="*/ 1227883 w 2095272"/>
                <a:gd name="connsiteY114" fmla="*/ 815130 h 2053930"/>
                <a:gd name="connsiteX115" fmla="*/ 1172664 w 2095272"/>
                <a:gd name="connsiteY115" fmla="*/ 821704 h 2053930"/>
                <a:gd name="connsiteX116" fmla="*/ 1142425 w 2095272"/>
                <a:gd name="connsiteY116" fmla="*/ 775031 h 2053930"/>
                <a:gd name="connsiteX117" fmla="*/ 1124677 w 2095272"/>
                <a:gd name="connsiteY117" fmla="*/ 462783 h 2053930"/>
                <a:gd name="connsiteX118" fmla="*/ 522532 w 2095272"/>
                <a:gd name="connsiteY118" fmla="*/ 751366 h 2053930"/>
                <a:gd name="connsiteX119" fmla="*/ 757211 w 2095272"/>
                <a:gd name="connsiteY119" fmla="*/ 961065 h 2053930"/>
                <a:gd name="connsiteX120" fmla="*/ 757211 w 2095272"/>
                <a:gd name="connsiteY120" fmla="*/ 962379 h 2053930"/>
                <a:gd name="connsiteX121" fmla="*/ 773645 w 2095272"/>
                <a:gd name="connsiteY121" fmla="*/ 1013653 h 2053930"/>
                <a:gd name="connsiteX122" fmla="*/ 736175 w 2095272"/>
                <a:gd name="connsiteY122" fmla="*/ 1052438 h 2053930"/>
                <a:gd name="connsiteX123" fmla="*/ 736175 w 2095272"/>
                <a:gd name="connsiteY123" fmla="*/ 1052438 h 2053930"/>
                <a:gd name="connsiteX124" fmla="*/ 435103 w 2095272"/>
                <a:gd name="connsiteY124" fmla="*/ 1139867 h 2053930"/>
                <a:gd name="connsiteX125" fmla="*/ 522532 w 2095272"/>
                <a:gd name="connsiteY125" fmla="*/ 751366 h 2053930"/>
                <a:gd name="connsiteX126" fmla="*/ 522532 w 2095272"/>
                <a:gd name="connsiteY126" fmla="*/ 751366 h 2053930"/>
                <a:gd name="connsiteX127" fmla="*/ 1574970 w 2095272"/>
                <a:gd name="connsiteY127" fmla="*/ 751366 h 2053930"/>
                <a:gd name="connsiteX128" fmla="*/ 1665029 w 2095272"/>
                <a:gd name="connsiteY128" fmla="*/ 1138553 h 2053930"/>
                <a:gd name="connsiteX129" fmla="*/ 1363299 w 2095272"/>
                <a:gd name="connsiteY129" fmla="*/ 1051781 h 2053930"/>
                <a:gd name="connsiteX130" fmla="*/ 1363299 w 2095272"/>
                <a:gd name="connsiteY130" fmla="*/ 1050466 h 2053930"/>
                <a:gd name="connsiteX131" fmla="*/ 1325830 w 2095272"/>
                <a:gd name="connsiteY131" fmla="*/ 1011681 h 2053930"/>
                <a:gd name="connsiteX132" fmla="*/ 1342264 w 2095272"/>
                <a:gd name="connsiteY132" fmla="*/ 960407 h 2053930"/>
                <a:gd name="connsiteX133" fmla="*/ 1574970 w 2095272"/>
                <a:gd name="connsiteY133" fmla="*/ 752023 h 2053930"/>
                <a:gd name="connsiteX134" fmla="*/ 1574970 w 2095272"/>
                <a:gd name="connsiteY134" fmla="*/ 752023 h 2053930"/>
                <a:gd name="connsiteX135" fmla="*/ 1001750 w 2095272"/>
                <a:gd name="connsiteY135" fmla="*/ 976184 h 2053930"/>
                <a:gd name="connsiteX136" fmla="*/ 1097725 w 2095272"/>
                <a:gd name="connsiteY136" fmla="*/ 976184 h 2053930"/>
                <a:gd name="connsiteX137" fmla="*/ 1156230 w 2095272"/>
                <a:gd name="connsiteY137" fmla="*/ 1050466 h 2053930"/>
                <a:gd name="connsiteX138" fmla="*/ 1135194 w 2095272"/>
                <a:gd name="connsiteY138" fmla="*/ 1143811 h 2053930"/>
                <a:gd name="connsiteX139" fmla="*/ 1049080 w 2095272"/>
                <a:gd name="connsiteY139" fmla="*/ 1185225 h 2053930"/>
                <a:gd name="connsiteX140" fmla="*/ 962965 w 2095272"/>
                <a:gd name="connsiteY140" fmla="*/ 1143811 h 2053930"/>
                <a:gd name="connsiteX141" fmla="*/ 942587 w 2095272"/>
                <a:gd name="connsiteY141" fmla="*/ 1050466 h 2053930"/>
                <a:gd name="connsiteX142" fmla="*/ 1002407 w 2095272"/>
                <a:gd name="connsiteY142" fmla="*/ 976184 h 2053930"/>
                <a:gd name="connsiteX143" fmla="*/ 1309396 w 2095272"/>
                <a:gd name="connsiteY143" fmla="*/ 1230583 h 2053930"/>
                <a:gd name="connsiteX144" fmla="*/ 1321228 w 2095272"/>
                <a:gd name="connsiteY144" fmla="*/ 1230583 h 2053930"/>
                <a:gd name="connsiteX145" fmla="*/ 1631503 w 2095272"/>
                <a:gd name="connsiteY145" fmla="*/ 1283172 h 2053930"/>
                <a:gd name="connsiteX146" fmla="*/ 1383020 w 2095272"/>
                <a:gd name="connsiteY146" fmla="*/ 1596077 h 2053930"/>
                <a:gd name="connsiteX147" fmla="*/ 1262723 w 2095272"/>
                <a:gd name="connsiteY147" fmla="*/ 1305523 h 2053930"/>
                <a:gd name="connsiteX148" fmla="*/ 1290989 w 2095272"/>
                <a:gd name="connsiteY148" fmla="*/ 1236500 h 2053930"/>
                <a:gd name="connsiteX149" fmla="*/ 1308738 w 2095272"/>
                <a:gd name="connsiteY149" fmla="*/ 1232555 h 2053930"/>
                <a:gd name="connsiteX150" fmla="*/ 1308738 w 2095272"/>
                <a:gd name="connsiteY150" fmla="*/ 1231241 h 2053930"/>
                <a:gd name="connsiteX151" fmla="*/ 788107 w 2095272"/>
                <a:gd name="connsiteY151" fmla="*/ 1231898 h 2053930"/>
                <a:gd name="connsiteX152" fmla="*/ 831493 w 2095272"/>
                <a:gd name="connsiteY152" fmla="*/ 1256220 h 2053930"/>
                <a:gd name="connsiteX153" fmla="*/ 835437 w 2095272"/>
                <a:gd name="connsiteY153" fmla="*/ 1305523 h 2053930"/>
                <a:gd name="connsiteX154" fmla="*/ 835437 w 2095272"/>
                <a:gd name="connsiteY154" fmla="*/ 1306837 h 2053930"/>
                <a:gd name="connsiteX155" fmla="*/ 716454 w 2095272"/>
                <a:gd name="connsiteY155" fmla="*/ 1594762 h 2053930"/>
                <a:gd name="connsiteX156" fmla="*/ 469286 w 2095272"/>
                <a:gd name="connsiteY156" fmla="*/ 1285144 h 2053930"/>
                <a:gd name="connsiteX157" fmla="*/ 776932 w 2095272"/>
                <a:gd name="connsiteY157" fmla="*/ 1233213 h 2053930"/>
                <a:gd name="connsiteX158" fmla="*/ 787449 w 2095272"/>
                <a:gd name="connsiteY158" fmla="*/ 1233213 h 2053930"/>
                <a:gd name="connsiteX159" fmla="*/ 787449 w 2095272"/>
                <a:gd name="connsiteY159" fmla="*/ 1233213 h 2053930"/>
                <a:gd name="connsiteX160" fmla="*/ 1048423 w 2095272"/>
                <a:gd name="connsiteY160" fmla="*/ 1356797 h 2053930"/>
                <a:gd name="connsiteX161" fmla="*/ 1096410 w 2095272"/>
                <a:gd name="connsiteY161" fmla="*/ 1384406 h 2053930"/>
                <a:gd name="connsiteX162" fmla="*/ 1097725 w 2095272"/>
                <a:gd name="connsiteY162" fmla="*/ 1384406 h 2053930"/>
                <a:gd name="connsiteX163" fmla="*/ 1249576 w 2095272"/>
                <a:gd name="connsiteY163" fmla="*/ 1657869 h 2053930"/>
                <a:gd name="connsiteX164" fmla="*/ 1189098 w 2095272"/>
                <a:gd name="connsiteY164" fmla="*/ 1675618 h 2053930"/>
                <a:gd name="connsiteX165" fmla="*/ 852528 w 2095272"/>
                <a:gd name="connsiteY165" fmla="*/ 1658527 h 2053930"/>
                <a:gd name="connsiteX166" fmla="*/ 1005037 w 2095272"/>
                <a:gd name="connsiteY166" fmla="*/ 1385064 h 2053930"/>
                <a:gd name="connsiteX167" fmla="*/ 1049737 w 2095272"/>
                <a:gd name="connsiteY167" fmla="*/ 1358769 h 2053930"/>
                <a:gd name="connsiteX168" fmla="*/ 1049737 w 2095272"/>
                <a:gd name="connsiteY168" fmla="*/ 1356797 h 205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095272" h="2053930">
                  <a:moveTo>
                    <a:pt x="1050395" y="0"/>
                  </a:moveTo>
                  <a:cubicBezTo>
                    <a:pt x="1016212" y="2629"/>
                    <a:pt x="989917" y="32211"/>
                    <a:pt x="991889" y="66394"/>
                  </a:cubicBezTo>
                  <a:lnTo>
                    <a:pt x="991889" y="83485"/>
                  </a:lnTo>
                  <a:cubicBezTo>
                    <a:pt x="993204" y="102549"/>
                    <a:pt x="996491" y="121612"/>
                    <a:pt x="1000435" y="140018"/>
                  </a:cubicBezTo>
                  <a:cubicBezTo>
                    <a:pt x="1005694" y="176173"/>
                    <a:pt x="1007666" y="212328"/>
                    <a:pt x="1006351" y="248483"/>
                  </a:cubicBezTo>
                  <a:cubicBezTo>
                    <a:pt x="1003064" y="260316"/>
                    <a:pt x="995833" y="270834"/>
                    <a:pt x="986630" y="279379"/>
                  </a:cubicBezTo>
                  <a:lnTo>
                    <a:pt x="985316" y="304359"/>
                  </a:lnTo>
                  <a:cubicBezTo>
                    <a:pt x="949161" y="307646"/>
                    <a:pt x="913006" y="312905"/>
                    <a:pt x="877508" y="320793"/>
                  </a:cubicBezTo>
                  <a:cubicBezTo>
                    <a:pt x="728287" y="354319"/>
                    <a:pt x="592213" y="431887"/>
                    <a:pt x="487692" y="543639"/>
                  </a:cubicBezTo>
                  <a:lnTo>
                    <a:pt x="465999" y="528520"/>
                  </a:lnTo>
                  <a:cubicBezTo>
                    <a:pt x="454166" y="531807"/>
                    <a:pt x="441676" y="530492"/>
                    <a:pt x="430501" y="525233"/>
                  </a:cubicBezTo>
                  <a:cubicBezTo>
                    <a:pt x="401577" y="503540"/>
                    <a:pt x="374625" y="479218"/>
                    <a:pt x="350303" y="452923"/>
                  </a:cubicBezTo>
                  <a:cubicBezTo>
                    <a:pt x="337813" y="438461"/>
                    <a:pt x="325323" y="424656"/>
                    <a:pt x="310861" y="411509"/>
                  </a:cubicBezTo>
                  <a:lnTo>
                    <a:pt x="297714" y="400991"/>
                  </a:lnTo>
                  <a:cubicBezTo>
                    <a:pt x="285881" y="391788"/>
                    <a:pt x="271419" y="385872"/>
                    <a:pt x="256300" y="385215"/>
                  </a:cubicBezTo>
                  <a:cubicBezTo>
                    <a:pt x="237894" y="384557"/>
                    <a:pt x="220145" y="391788"/>
                    <a:pt x="208970" y="406250"/>
                  </a:cubicBezTo>
                  <a:cubicBezTo>
                    <a:pt x="188592" y="434517"/>
                    <a:pt x="195165" y="473959"/>
                    <a:pt x="223432" y="494337"/>
                  </a:cubicBezTo>
                  <a:lnTo>
                    <a:pt x="235922" y="504197"/>
                  </a:lnTo>
                  <a:cubicBezTo>
                    <a:pt x="251699" y="514715"/>
                    <a:pt x="268133" y="524576"/>
                    <a:pt x="285224" y="533121"/>
                  </a:cubicBezTo>
                  <a:cubicBezTo>
                    <a:pt x="316778" y="550870"/>
                    <a:pt x="347016" y="571248"/>
                    <a:pt x="374625" y="595571"/>
                  </a:cubicBezTo>
                  <a:cubicBezTo>
                    <a:pt x="381856" y="605431"/>
                    <a:pt x="385801" y="617921"/>
                    <a:pt x="386458" y="629754"/>
                  </a:cubicBezTo>
                  <a:lnTo>
                    <a:pt x="406179" y="647502"/>
                  </a:lnTo>
                  <a:cubicBezTo>
                    <a:pt x="301001" y="805927"/>
                    <a:pt x="257615" y="997219"/>
                    <a:pt x="284567" y="1185225"/>
                  </a:cubicBezTo>
                  <a:lnTo>
                    <a:pt x="259587" y="1192456"/>
                  </a:lnTo>
                  <a:cubicBezTo>
                    <a:pt x="253013" y="1202974"/>
                    <a:pt x="244468" y="1211520"/>
                    <a:pt x="233950" y="1218093"/>
                  </a:cubicBezTo>
                  <a:cubicBezTo>
                    <a:pt x="199110" y="1227296"/>
                    <a:pt x="162955" y="1233213"/>
                    <a:pt x="126800" y="1235842"/>
                  </a:cubicBezTo>
                  <a:cubicBezTo>
                    <a:pt x="107736" y="1235842"/>
                    <a:pt x="88673" y="1237814"/>
                    <a:pt x="69609" y="1240444"/>
                  </a:cubicBezTo>
                  <a:lnTo>
                    <a:pt x="53832" y="1243731"/>
                  </a:lnTo>
                  <a:lnTo>
                    <a:pt x="51860" y="1243731"/>
                  </a:lnTo>
                  <a:cubicBezTo>
                    <a:pt x="18992" y="1248332"/>
                    <a:pt x="-4016" y="1278571"/>
                    <a:pt x="586" y="1311439"/>
                  </a:cubicBezTo>
                  <a:cubicBezTo>
                    <a:pt x="2558" y="1323929"/>
                    <a:pt x="7817" y="1335761"/>
                    <a:pt x="17020" y="1344964"/>
                  </a:cubicBezTo>
                  <a:cubicBezTo>
                    <a:pt x="32797" y="1361399"/>
                    <a:pt x="56462" y="1366657"/>
                    <a:pt x="78155" y="1359426"/>
                  </a:cubicBezTo>
                  <a:lnTo>
                    <a:pt x="79469" y="1359426"/>
                  </a:lnTo>
                  <a:lnTo>
                    <a:pt x="95904" y="1357454"/>
                  </a:lnTo>
                  <a:cubicBezTo>
                    <a:pt x="114310" y="1352196"/>
                    <a:pt x="132058" y="1345622"/>
                    <a:pt x="149150" y="1337733"/>
                  </a:cubicBezTo>
                  <a:cubicBezTo>
                    <a:pt x="182675" y="1324586"/>
                    <a:pt x="217516" y="1314068"/>
                    <a:pt x="253013" y="1307495"/>
                  </a:cubicBezTo>
                  <a:cubicBezTo>
                    <a:pt x="265503" y="1308152"/>
                    <a:pt x="277336" y="1312096"/>
                    <a:pt x="287196" y="1319327"/>
                  </a:cubicBezTo>
                  <a:lnTo>
                    <a:pt x="314148" y="1314726"/>
                  </a:lnTo>
                  <a:cubicBezTo>
                    <a:pt x="372653" y="1495501"/>
                    <a:pt x="494923" y="1648666"/>
                    <a:pt x="657949" y="1744641"/>
                  </a:cubicBezTo>
                  <a:lnTo>
                    <a:pt x="646774" y="1767649"/>
                  </a:lnTo>
                  <a:cubicBezTo>
                    <a:pt x="652033" y="1778167"/>
                    <a:pt x="653347" y="1789999"/>
                    <a:pt x="652033" y="1801174"/>
                  </a:cubicBezTo>
                  <a:cubicBezTo>
                    <a:pt x="637571" y="1835357"/>
                    <a:pt x="619164" y="1868225"/>
                    <a:pt x="598129" y="1899121"/>
                  </a:cubicBezTo>
                  <a:cubicBezTo>
                    <a:pt x="586296" y="1914241"/>
                    <a:pt x="575779" y="1930018"/>
                    <a:pt x="565918" y="1947109"/>
                  </a:cubicBezTo>
                  <a:lnTo>
                    <a:pt x="558030" y="1963543"/>
                  </a:lnTo>
                  <a:cubicBezTo>
                    <a:pt x="541596" y="1992467"/>
                    <a:pt x="551456" y="2028622"/>
                    <a:pt x="579723" y="2045713"/>
                  </a:cubicBezTo>
                  <a:cubicBezTo>
                    <a:pt x="590898" y="2052287"/>
                    <a:pt x="603388" y="2054916"/>
                    <a:pt x="615878" y="2053602"/>
                  </a:cubicBezTo>
                  <a:cubicBezTo>
                    <a:pt x="638228" y="2050972"/>
                    <a:pt x="657292" y="2035853"/>
                    <a:pt x="665180" y="2014817"/>
                  </a:cubicBezTo>
                  <a:lnTo>
                    <a:pt x="672411" y="1999698"/>
                  </a:lnTo>
                  <a:cubicBezTo>
                    <a:pt x="678984" y="1981949"/>
                    <a:pt x="684901" y="1963543"/>
                    <a:pt x="689502" y="1945137"/>
                  </a:cubicBezTo>
                  <a:cubicBezTo>
                    <a:pt x="705279" y="1905695"/>
                    <a:pt x="713825" y="1864281"/>
                    <a:pt x="735518" y="1837987"/>
                  </a:cubicBezTo>
                  <a:cubicBezTo>
                    <a:pt x="742749" y="1831413"/>
                    <a:pt x="751294" y="1826812"/>
                    <a:pt x="761155" y="1825497"/>
                  </a:cubicBezTo>
                  <a:lnTo>
                    <a:pt x="774302" y="1801174"/>
                  </a:lnTo>
                  <a:cubicBezTo>
                    <a:pt x="951133" y="1869540"/>
                    <a:pt x="1147027" y="1869540"/>
                    <a:pt x="1324515" y="1802489"/>
                  </a:cubicBezTo>
                  <a:lnTo>
                    <a:pt x="1336347" y="1825497"/>
                  </a:lnTo>
                  <a:cubicBezTo>
                    <a:pt x="1348837" y="1827469"/>
                    <a:pt x="1359355" y="1834042"/>
                    <a:pt x="1366586" y="1843903"/>
                  </a:cubicBezTo>
                  <a:cubicBezTo>
                    <a:pt x="1383678" y="1876114"/>
                    <a:pt x="1396825" y="1909639"/>
                    <a:pt x="1407343" y="1944479"/>
                  </a:cubicBezTo>
                  <a:cubicBezTo>
                    <a:pt x="1411944" y="1962886"/>
                    <a:pt x="1417860" y="1981292"/>
                    <a:pt x="1424434" y="1999041"/>
                  </a:cubicBezTo>
                  <a:lnTo>
                    <a:pt x="1431665" y="2014160"/>
                  </a:lnTo>
                  <a:cubicBezTo>
                    <a:pt x="1443498" y="2045056"/>
                    <a:pt x="1477680" y="2060833"/>
                    <a:pt x="1509234" y="2049000"/>
                  </a:cubicBezTo>
                  <a:cubicBezTo>
                    <a:pt x="1521066" y="2044399"/>
                    <a:pt x="1530927" y="2036510"/>
                    <a:pt x="1538158" y="2025992"/>
                  </a:cubicBezTo>
                  <a:cubicBezTo>
                    <a:pt x="1550648" y="2006929"/>
                    <a:pt x="1550648" y="1982606"/>
                    <a:pt x="1539473" y="1962886"/>
                  </a:cubicBezTo>
                  <a:lnTo>
                    <a:pt x="1531584" y="1946452"/>
                  </a:lnTo>
                  <a:cubicBezTo>
                    <a:pt x="1521724" y="1930018"/>
                    <a:pt x="1511206" y="1914241"/>
                    <a:pt x="1499373" y="1899121"/>
                  </a:cubicBezTo>
                  <a:cubicBezTo>
                    <a:pt x="1478995" y="1869540"/>
                    <a:pt x="1461246" y="1837987"/>
                    <a:pt x="1445470" y="1804461"/>
                  </a:cubicBezTo>
                  <a:cubicBezTo>
                    <a:pt x="1442840" y="1791971"/>
                    <a:pt x="1444812" y="1779481"/>
                    <a:pt x="1451386" y="1768964"/>
                  </a:cubicBezTo>
                  <a:cubicBezTo>
                    <a:pt x="1447442" y="1761075"/>
                    <a:pt x="1444155" y="1753187"/>
                    <a:pt x="1441526" y="1744641"/>
                  </a:cubicBezTo>
                  <a:cubicBezTo>
                    <a:pt x="1604552" y="1647351"/>
                    <a:pt x="1726164" y="1494186"/>
                    <a:pt x="1784012" y="1312754"/>
                  </a:cubicBezTo>
                  <a:lnTo>
                    <a:pt x="1809649" y="1317355"/>
                  </a:lnTo>
                  <a:cubicBezTo>
                    <a:pt x="1818852" y="1308810"/>
                    <a:pt x="1830684" y="1304865"/>
                    <a:pt x="1843174" y="1304865"/>
                  </a:cubicBezTo>
                  <a:cubicBezTo>
                    <a:pt x="1878672" y="1311439"/>
                    <a:pt x="1913512" y="1322614"/>
                    <a:pt x="1947038" y="1335104"/>
                  </a:cubicBezTo>
                  <a:cubicBezTo>
                    <a:pt x="1964786" y="1342992"/>
                    <a:pt x="1982535" y="1350223"/>
                    <a:pt x="2000284" y="1355482"/>
                  </a:cubicBezTo>
                  <a:cubicBezTo>
                    <a:pt x="2004886" y="1356797"/>
                    <a:pt x="2010802" y="1357454"/>
                    <a:pt x="2015403" y="1358769"/>
                  </a:cubicBezTo>
                  <a:lnTo>
                    <a:pt x="2016718" y="1358769"/>
                  </a:lnTo>
                  <a:cubicBezTo>
                    <a:pt x="2048272" y="1368630"/>
                    <a:pt x="2081797" y="1351538"/>
                    <a:pt x="2092315" y="1319985"/>
                  </a:cubicBezTo>
                  <a:cubicBezTo>
                    <a:pt x="2096259" y="1307495"/>
                    <a:pt x="2096259" y="1294348"/>
                    <a:pt x="2092315" y="1282515"/>
                  </a:cubicBezTo>
                  <a:cubicBezTo>
                    <a:pt x="2085084" y="1260822"/>
                    <a:pt x="2066020" y="1245703"/>
                    <a:pt x="2043670" y="1242416"/>
                  </a:cubicBezTo>
                  <a:lnTo>
                    <a:pt x="2026579" y="1238472"/>
                  </a:lnTo>
                  <a:cubicBezTo>
                    <a:pt x="2007515" y="1235842"/>
                    <a:pt x="1988452" y="1234527"/>
                    <a:pt x="1969388" y="1233870"/>
                  </a:cubicBezTo>
                  <a:cubicBezTo>
                    <a:pt x="1933233" y="1231241"/>
                    <a:pt x="1897078" y="1225324"/>
                    <a:pt x="1862238" y="1216121"/>
                  </a:cubicBezTo>
                  <a:cubicBezTo>
                    <a:pt x="1851720" y="1210205"/>
                    <a:pt x="1842517" y="1201002"/>
                    <a:pt x="1836601" y="1190484"/>
                  </a:cubicBezTo>
                  <a:lnTo>
                    <a:pt x="1812278" y="1183253"/>
                  </a:lnTo>
                  <a:cubicBezTo>
                    <a:pt x="1837915" y="995247"/>
                    <a:pt x="1793872" y="803955"/>
                    <a:pt x="1688037" y="646845"/>
                  </a:cubicBezTo>
                  <a:lnTo>
                    <a:pt x="1709072" y="627124"/>
                  </a:lnTo>
                  <a:cubicBezTo>
                    <a:pt x="1708415" y="614634"/>
                    <a:pt x="1712359" y="602802"/>
                    <a:pt x="1720247" y="593599"/>
                  </a:cubicBezTo>
                  <a:cubicBezTo>
                    <a:pt x="1747857" y="569934"/>
                    <a:pt x="1777438" y="548898"/>
                    <a:pt x="1808991" y="531149"/>
                  </a:cubicBezTo>
                  <a:cubicBezTo>
                    <a:pt x="1826083" y="522603"/>
                    <a:pt x="1842517" y="512743"/>
                    <a:pt x="1858294" y="502225"/>
                  </a:cubicBezTo>
                  <a:lnTo>
                    <a:pt x="1871441" y="491707"/>
                  </a:lnTo>
                  <a:cubicBezTo>
                    <a:pt x="1899708" y="473959"/>
                    <a:pt x="1908253" y="437146"/>
                    <a:pt x="1890505" y="408880"/>
                  </a:cubicBezTo>
                  <a:cubicBezTo>
                    <a:pt x="1883274" y="397047"/>
                    <a:pt x="1872098" y="388501"/>
                    <a:pt x="1858951" y="383900"/>
                  </a:cubicBezTo>
                  <a:cubicBezTo>
                    <a:pt x="1837258" y="376012"/>
                    <a:pt x="1812936" y="381928"/>
                    <a:pt x="1796502" y="398362"/>
                  </a:cubicBezTo>
                  <a:lnTo>
                    <a:pt x="1783354" y="408880"/>
                  </a:lnTo>
                  <a:cubicBezTo>
                    <a:pt x="1769550" y="422027"/>
                    <a:pt x="1756402" y="435832"/>
                    <a:pt x="1743912" y="450294"/>
                  </a:cubicBezTo>
                  <a:cubicBezTo>
                    <a:pt x="1720247" y="477245"/>
                    <a:pt x="1693953" y="502225"/>
                    <a:pt x="1665686" y="523918"/>
                  </a:cubicBezTo>
                  <a:cubicBezTo>
                    <a:pt x="1654511" y="528520"/>
                    <a:pt x="1642021" y="529835"/>
                    <a:pt x="1629531" y="527862"/>
                  </a:cubicBezTo>
                  <a:lnTo>
                    <a:pt x="1607181" y="544296"/>
                  </a:lnTo>
                  <a:cubicBezTo>
                    <a:pt x="1476366" y="407565"/>
                    <a:pt x="1300193" y="322108"/>
                    <a:pt x="1111529" y="305016"/>
                  </a:cubicBezTo>
                  <a:cubicBezTo>
                    <a:pt x="1111529" y="295813"/>
                    <a:pt x="1110215" y="282666"/>
                    <a:pt x="1110215" y="278722"/>
                  </a:cubicBezTo>
                  <a:cubicBezTo>
                    <a:pt x="1100354" y="271491"/>
                    <a:pt x="1093123" y="260973"/>
                    <a:pt x="1090494" y="249141"/>
                  </a:cubicBezTo>
                  <a:cubicBezTo>
                    <a:pt x="1089179" y="212986"/>
                    <a:pt x="1091808" y="176831"/>
                    <a:pt x="1097067" y="141333"/>
                  </a:cubicBezTo>
                  <a:cubicBezTo>
                    <a:pt x="1101012" y="122270"/>
                    <a:pt x="1103641" y="103863"/>
                    <a:pt x="1105613" y="84800"/>
                  </a:cubicBezTo>
                  <a:lnTo>
                    <a:pt x="1105613" y="67051"/>
                  </a:lnTo>
                  <a:cubicBezTo>
                    <a:pt x="1107585" y="32868"/>
                    <a:pt x="1081291" y="3287"/>
                    <a:pt x="1047108" y="657"/>
                  </a:cubicBezTo>
                  <a:lnTo>
                    <a:pt x="1046450" y="657"/>
                  </a:lnTo>
                  <a:close/>
                  <a:moveTo>
                    <a:pt x="975455" y="462126"/>
                  </a:moveTo>
                  <a:lnTo>
                    <a:pt x="957706" y="775031"/>
                  </a:lnTo>
                  <a:lnTo>
                    <a:pt x="956392" y="775031"/>
                  </a:lnTo>
                  <a:cubicBezTo>
                    <a:pt x="955734" y="794094"/>
                    <a:pt x="943902" y="810528"/>
                    <a:pt x="926810" y="820389"/>
                  </a:cubicBezTo>
                  <a:cubicBezTo>
                    <a:pt x="909719" y="830249"/>
                    <a:pt x="888683" y="826963"/>
                    <a:pt x="872907" y="815787"/>
                  </a:cubicBezTo>
                  <a:lnTo>
                    <a:pt x="616535" y="633698"/>
                  </a:lnTo>
                  <a:cubicBezTo>
                    <a:pt x="698048" y="553500"/>
                    <a:pt x="800597" y="497624"/>
                    <a:pt x="912348" y="472644"/>
                  </a:cubicBezTo>
                  <a:cubicBezTo>
                    <a:pt x="933384" y="468042"/>
                    <a:pt x="954420" y="464756"/>
                    <a:pt x="975455" y="462126"/>
                  </a:cubicBezTo>
                  <a:lnTo>
                    <a:pt x="975455" y="462126"/>
                  </a:lnTo>
                  <a:close/>
                  <a:moveTo>
                    <a:pt x="1124677" y="462126"/>
                  </a:moveTo>
                  <a:cubicBezTo>
                    <a:pt x="1259436" y="478560"/>
                    <a:pt x="1384992" y="539695"/>
                    <a:pt x="1482282" y="634355"/>
                  </a:cubicBezTo>
                  <a:lnTo>
                    <a:pt x="1227883" y="815130"/>
                  </a:lnTo>
                  <a:cubicBezTo>
                    <a:pt x="1212106" y="827620"/>
                    <a:pt x="1190413" y="830249"/>
                    <a:pt x="1172664" y="821704"/>
                  </a:cubicBezTo>
                  <a:cubicBezTo>
                    <a:pt x="1154915" y="813158"/>
                    <a:pt x="1143083" y="794752"/>
                    <a:pt x="1142425" y="775031"/>
                  </a:cubicBezTo>
                  <a:lnTo>
                    <a:pt x="1124677" y="462783"/>
                  </a:lnTo>
                  <a:close/>
                  <a:moveTo>
                    <a:pt x="522532" y="751366"/>
                  </a:moveTo>
                  <a:lnTo>
                    <a:pt x="757211" y="961065"/>
                  </a:lnTo>
                  <a:lnTo>
                    <a:pt x="757211" y="962379"/>
                  </a:lnTo>
                  <a:cubicBezTo>
                    <a:pt x="771673" y="974869"/>
                    <a:pt x="778246" y="994590"/>
                    <a:pt x="773645" y="1013653"/>
                  </a:cubicBezTo>
                  <a:cubicBezTo>
                    <a:pt x="769043" y="1032717"/>
                    <a:pt x="754581" y="1047179"/>
                    <a:pt x="736175" y="1052438"/>
                  </a:cubicBezTo>
                  <a:lnTo>
                    <a:pt x="736175" y="1052438"/>
                  </a:lnTo>
                  <a:lnTo>
                    <a:pt x="435103" y="1139867"/>
                  </a:lnTo>
                  <a:cubicBezTo>
                    <a:pt x="419983" y="1004450"/>
                    <a:pt x="450880" y="867719"/>
                    <a:pt x="522532" y="751366"/>
                  </a:cubicBezTo>
                  <a:lnTo>
                    <a:pt x="522532" y="751366"/>
                  </a:lnTo>
                  <a:close/>
                  <a:moveTo>
                    <a:pt x="1574970" y="751366"/>
                  </a:moveTo>
                  <a:cubicBezTo>
                    <a:pt x="1645965" y="867062"/>
                    <a:pt x="1677519" y="1003136"/>
                    <a:pt x="1665029" y="1138553"/>
                  </a:cubicBezTo>
                  <a:lnTo>
                    <a:pt x="1363299" y="1051781"/>
                  </a:lnTo>
                  <a:lnTo>
                    <a:pt x="1363299" y="1050466"/>
                  </a:lnTo>
                  <a:cubicBezTo>
                    <a:pt x="1344236" y="1045207"/>
                    <a:pt x="1330431" y="1030088"/>
                    <a:pt x="1325830" y="1011681"/>
                  </a:cubicBezTo>
                  <a:cubicBezTo>
                    <a:pt x="1321228" y="993275"/>
                    <a:pt x="1327802" y="972897"/>
                    <a:pt x="1342264" y="960407"/>
                  </a:cubicBezTo>
                  <a:lnTo>
                    <a:pt x="1574970" y="752023"/>
                  </a:lnTo>
                  <a:lnTo>
                    <a:pt x="1574970" y="752023"/>
                  </a:lnTo>
                  <a:close/>
                  <a:moveTo>
                    <a:pt x="1001750" y="976184"/>
                  </a:moveTo>
                  <a:lnTo>
                    <a:pt x="1097725" y="976184"/>
                  </a:lnTo>
                  <a:lnTo>
                    <a:pt x="1156230" y="1050466"/>
                  </a:lnTo>
                  <a:lnTo>
                    <a:pt x="1135194" y="1143811"/>
                  </a:lnTo>
                  <a:lnTo>
                    <a:pt x="1049080" y="1185225"/>
                  </a:lnTo>
                  <a:lnTo>
                    <a:pt x="962965" y="1143811"/>
                  </a:lnTo>
                  <a:lnTo>
                    <a:pt x="942587" y="1050466"/>
                  </a:lnTo>
                  <a:lnTo>
                    <a:pt x="1002407" y="976184"/>
                  </a:lnTo>
                  <a:close/>
                  <a:moveTo>
                    <a:pt x="1309396" y="1230583"/>
                  </a:moveTo>
                  <a:cubicBezTo>
                    <a:pt x="1313340" y="1230583"/>
                    <a:pt x="1318599" y="1230583"/>
                    <a:pt x="1321228" y="1230583"/>
                  </a:cubicBezTo>
                  <a:lnTo>
                    <a:pt x="1631503" y="1283172"/>
                  </a:lnTo>
                  <a:cubicBezTo>
                    <a:pt x="1586803" y="1412016"/>
                    <a:pt x="1498059" y="1522452"/>
                    <a:pt x="1383020" y="1596077"/>
                  </a:cubicBezTo>
                  <a:lnTo>
                    <a:pt x="1262723" y="1305523"/>
                  </a:lnTo>
                  <a:cubicBezTo>
                    <a:pt x="1251548" y="1278571"/>
                    <a:pt x="1264038" y="1247675"/>
                    <a:pt x="1290989" y="1236500"/>
                  </a:cubicBezTo>
                  <a:cubicBezTo>
                    <a:pt x="1296248" y="1233870"/>
                    <a:pt x="1302165" y="1232555"/>
                    <a:pt x="1308738" y="1232555"/>
                  </a:cubicBezTo>
                  <a:lnTo>
                    <a:pt x="1308738" y="1231241"/>
                  </a:lnTo>
                  <a:close/>
                  <a:moveTo>
                    <a:pt x="788107" y="1231898"/>
                  </a:moveTo>
                  <a:cubicBezTo>
                    <a:pt x="805856" y="1231898"/>
                    <a:pt x="821632" y="1241101"/>
                    <a:pt x="831493" y="1256220"/>
                  </a:cubicBezTo>
                  <a:cubicBezTo>
                    <a:pt x="841353" y="1271340"/>
                    <a:pt x="842668" y="1289089"/>
                    <a:pt x="835437" y="1305523"/>
                  </a:cubicBezTo>
                  <a:lnTo>
                    <a:pt x="835437" y="1306837"/>
                  </a:lnTo>
                  <a:lnTo>
                    <a:pt x="716454" y="1594762"/>
                  </a:lnTo>
                  <a:cubicBezTo>
                    <a:pt x="602073" y="1521795"/>
                    <a:pt x="515301" y="1412673"/>
                    <a:pt x="469286" y="1285144"/>
                  </a:cubicBezTo>
                  <a:lnTo>
                    <a:pt x="776932" y="1233213"/>
                  </a:lnTo>
                  <a:cubicBezTo>
                    <a:pt x="780218" y="1233213"/>
                    <a:pt x="783505" y="1233213"/>
                    <a:pt x="787449" y="1233213"/>
                  </a:cubicBezTo>
                  <a:lnTo>
                    <a:pt x="787449" y="1233213"/>
                  </a:lnTo>
                  <a:close/>
                  <a:moveTo>
                    <a:pt x="1048423" y="1356797"/>
                  </a:moveTo>
                  <a:cubicBezTo>
                    <a:pt x="1068143" y="1356797"/>
                    <a:pt x="1087207" y="1366657"/>
                    <a:pt x="1096410" y="1384406"/>
                  </a:cubicBezTo>
                  <a:lnTo>
                    <a:pt x="1097725" y="1384406"/>
                  </a:lnTo>
                  <a:lnTo>
                    <a:pt x="1249576" y="1657869"/>
                  </a:lnTo>
                  <a:lnTo>
                    <a:pt x="1189098" y="1675618"/>
                  </a:lnTo>
                  <a:cubicBezTo>
                    <a:pt x="1077346" y="1701255"/>
                    <a:pt x="960993" y="1695339"/>
                    <a:pt x="852528" y="1658527"/>
                  </a:cubicBezTo>
                  <a:lnTo>
                    <a:pt x="1005037" y="1385064"/>
                  </a:lnTo>
                  <a:cubicBezTo>
                    <a:pt x="1014240" y="1368630"/>
                    <a:pt x="1031331" y="1358769"/>
                    <a:pt x="1049737" y="1358769"/>
                  </a:cubicBezTo>
                  <a:lnTo>
                    <a:pt x="1049737" y="1356797"/>
                  </a:lnTo>
                  <a:close/>
                </a:path>
              </a:pathLst>
            </a:custGeom>
            <a:solidFill>
              <a:srgbClr val="FFFFFF"/>
            </a:solidFill>
            <a:ln w="721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8BD4C-0B5B-E6BE-6E11-FCEAC06A4D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0566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C407-CB7C-3D05-5437-3C72CA44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600738"/>
            <a:ext cx="10972801" cy="547577"/>
          </a:xfrm>
        </p:spPr>
        <p:txBody>
          <a:bodyPr vert="horz" wrap="square" lIns="0" tIns="91440" rIns="146304" bIns="91440" rtlCol="0" anchor="b">
            <a:noAutofit/>
          </a:bodyPr>
          <a:lstStyle/>
          <a:p>
            <a:r>
              <a:rPr lang="en-US"/>
              <a:t>Azure Spring Apps (slide 1 of 7)</a:t>
            </a:r>
          </a:p>
        </p:txBody>
      </p:sp>
      <p:grpSp>
        <p:nvGrpSpPr>
          <p:cNvPr id="39" name="Group 38" descr="Azure Spring Apps Diagram - 1 of 7">
            <a:extLst>
              <a:ext uri="{FF2B5EF4-FFF2-40B4-BE49-F238E27FC236}">
                <a16:creationId xmlns:a16="http://schemas.microsoft.com/office/drawing/2014/main" id="{3B0DFC06-1B5D-99A0-A3FC-2BE0CC8B07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93061" y="2261016"/>
            <a:ext cx="10989339" cy="1878152"/>
            <a:chOff x="591028" y="2413951"/>
            <a:chExt cx="10913475" cy="18781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8A4904-ED72-F50E-AA62-A458632EE7B1}"/>
                </a:ext>
              </a:extLst>
            </p:cNvPr>
            <p:cNvSpPr/>
            <p:nvPr/>
          </p:nvSpPr>
          <p:spPr>
            <a:xfrm>
              <a:off x="971747" y="2413951"/>
              <a:ext cx="10532756" cy="1878152"/>
            </a:xfrm>
            <a:prstGeom prst="rect">
              <a:avLst/>
            </a:prstGeom>
            <a:solidFill>
              <a:schemeClr val="bg1"/>
            </a:solidFill>
            <a:ln w="44450" cap="rnd" cmpd="sng" algn="ctr">
              <a:gradFill flip="none" rotWithShape="1">
                <a:gsLst>
                  <a:gs pos="24000">
                    <a:schemeClr val="accent3"/>
                  </a:gs>
                  <a:gs pos="77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lIns="91440" tIns="91440" rIns="91440" b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49CC8513-0485-E069-6981-23C75815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028" y="2999427"/>
              <a:ext cx="762744" cy="76274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3FDD5A-B18A-B4AD-A04D-C63DA2754144}"/>
                </a:ext>
              </a:extLst>
            </p:cNvPr>
            <p:cNvSpPr txBox="1"/>
            <p:nvPr/>
          </p:nvSpPr>
          <p:spPr>
            <a:xfrm>
              <a:off x="5054083" y="2462431"/>
              <a:ext cx="2379235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D428A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Segoe Pro Semibold" charset="0"/>
                  <a:cs typeface="Segoe UI Semibold" panose="020B0502040204020203" pitchFamily="34" charset="0"/>
                </a:rPr>
                <a:t>Azure Spring Apps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4558770-0903-B94A-1769-2290DDCCF2D2}"/>
                </a:ext>
              </a:extLst>
            </p:cNvPr>
            <p:cNvGrpSpPr/>
            <p:nvPr/>
          </p:nvGrpSpPr>
          <p:grpSpPr>
            <a:xfrm>
              <a:off x="1515541" y="2647480"/>
              <a:ext cx="9534921" cy="1421873"/>
              <a:chOff x="6888321" y="3594172"/>
              <a:chExt cx="4435958" cy="661502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E918F05-647D-7153-8C0F-045959FF0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3641" y="3788472"/>
                <a:ext cx="0" cy="405522"/>
              </a:xfrm>
              <a:prstGeom prst="line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B97C984-8A6D-24B8-90A4-55254AABEF58}"/>
                  </a:ext>
                </a:extLst>
              </p:cNvPr>
              <p:cNvSpPr/>
              <p:nvPr/>
            </p:nvSpPr>
            <p:spPr bwMode="auto">
              <a:xfrm>
                <a:off x="6888321" y="3696981"/>
                <a:ext cx="4435958" cy="558693"/>
              </a:xfrm>
              <a:prstGeom prst="rect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E52C3E4-F0AC-1331-E81F-871552A4E6E7}"/>
                  </a:ext>
                </a:extLst>
              </p:cNvPr>
              <p:cNvGrpSpPr/>
              <p:nvPr/>
            </p:nvGrpSpPr>
            <p:grpSpPr>
              <a:xfrm>
                <a:off x="7877200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1E91C39D-0033-7EF3-821F-631418CC6941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80" name="Graphic 779">
                  <a:extLst>
                    <a:ext uri="{FF2B5EF4-FFF2-40B4-BE49-F238E27FC236}">
                      <a16:creationId xmlns:a16="http://schemas.microsoft.com/office/drawing/2014/main" id="{7E8EDF12-940F-54BB-2414-3BCB07A18E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AE461FD-0FDB-7E48-40A0-EA7B449B2F25}"/>
                  </a:ext>
                </a:extLst>
              </p:cNvPr>
              <p:cNvGrpSpPr/>
              <p:nvPr/>
            </p:nvGrpSpPr>
            <p:grpSpPr>
              <a:xfrm>
                <a:off x="10136881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F6141989-3585-EEFE-F804-A3A5879C5364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78" name="Graphic 777">
                  <a:extLst>
                    <a:ext uri="{FF2B5EF4-FFF2-40B4-BE49-F238E27FC236}">
                      <a16:creationId xmlns:a16="http://schemas.microsoft.com/office/drawing/2014/main" id="{BBDF1CF6-C85C-85E1-B8BB-FBBAE3140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782FB61-7837-4AE9-B292-2C54B4E85CE4}"/>
                  </a:ext>
                </a:extLst>
              </p:cNvPr>
              <p:cNvSpPr txBox="1"/>
              <p:nvPr/>
            </p:nvSpPr>
            <p:spPr>
              <a:xfrm>
                <a:off x="7659756" y="3802787"/>
                <a:ext cx="628088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Spring Boot Apps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235BA3-C6D0-7FED-3648-ADA41E8E562F}"/>
                  </a:ext>
                </a:extLst>
              </p:cNvPr>
              <p:cNvSpPr txBox="1"/>
              <p:nvPr/>
            </p:nvSpPr>
            <p:spPr>
              <a:xfrm>
                <a:off x="9958218" y="3806320"/>
                <a:ext cx="550527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Service runtime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4C61BC3-A12F-9DD7-95FA-DA523294019A}"/>
                  </a:ext>
                </a:extLst>
              </p:cNvPr>
              <p:cNvGrpSpPr/>
              <p:nvPr/>
            </p:nvGrpSpPr>
            <p:grpSpPr>
              <a:xfrm>
                <a:off x="9213176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774" name="Graphic 773">
                  <a:extLst>
                    <a:ext uri="{FF2B5EF4-FFF2-40B4-BE49-F238E27FC236}">
                      <a16:creationId xmlns:a16="http://schemas.microsoft.com/office/drawing/2014/main" id="{E0E16C45-F92D-C5BE-B922-FB3AC6E68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775" name="Freeform: Shape 774">
                  <a:extLst>
                    <a:ext uri="{FF2B5EF4-FFF2-40B4-BE49-F238E27FC236}">
                      <a16:creationId xmlns:a16="http://schemas.microsoft.com/office/drawing/2014/main" id="{F1FFB1B5-7FB6-8D17-0413-7D50FBD2B386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6519435B-C61B-9E3B-D04A-891FCCCF7F82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383F0AB-A235-D1C5-98A5-0DC8DCD1E7E9}"/>
                  </a:ext>
                </a:extLst>
              </p:cNvPr>
              <p:cNvGrpSpPr/>
              <p:nvPr/>
            </p:nvGrpSpPr>
            <p:grpSpPr>
              <a:xfrm>
                <a:off x="9488697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771" name="Graphic 770">
                  <a:extLst>
                    <a:ext uri="{FF2B5EF4-FFF2-40B4-BE49-F238E27FC236}">
                      <a16:creationId xmlns:a16="http://schemas.microsoft.com/office/drawing/2014/main" id="{933DB9BF-3350-67BA-C352-BD6A85B2F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772" name="Freeform: Shape 771">
                  <a:extLst>
                    <a:ext uri="{FF2B5EF4-FFF2-40B4-BE49-F238E27FC236}">
                      <a16:creationId xmlns:a16="http://schemas.microsoft.com/office/drawing/2014/main" id="{992388A8-550F-3379-FB15-665C46F0E350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Oval 772">
                  <a:extLst>
                    <a:ext uri="{FF2B5EF4-FFF2-40B4-BE49-F238E27FC236}">
                      <a16:creationId xmlns:a16="http://schemas.microsoft.com/office/drawing/2014/main" id="{7058E350-2479-C8F6-54F4-A03233732DE1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AF78AAF-D28C-B5B2-4959-EE7E5A16B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782269" y="4002881"/>
                <a:ext cx="186833" cy="182042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CCE6B79-9B76-8B4F-BF60-40BBB64F9CCC}"/>
                  </a:ext>
                </a:extLst>
              </p:cNvPr>
              <p:cNvGrpSpPr/>
              <p:nvPr/>
            </p:nvGrpSpPr>
            <p:grpSpPr>
              <a:xfrm>
                <a:off x="6993765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769" name="Oval 768">
                  <a:extLst>
                    <a:ext uri="{FF2B5EF4-FFF2-40B4-BE49-F238E27FC236}">
                      <a16:creationId xmlns:a16="http://schemas.microsoft.com/office/drawing/2014/main" id="{BC4E7FE9-1B07-9393-12E1-0146D2EAD7A5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70" name="Picture 769" descr="Icon&#10;&#10;Description automatically generated">
                  <a:extLst>
                    <a:ext uri="{FF2B5EF4-FFF2-40B4-BE49-F238E27FC236}">
                      <a16:creationId xmlns:a16="http://schemas.microsoft.com/office/drawing/2014/main" id="{9A72940C-1A2A-8A14-035D-D1C4A31C9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A9CC816-48BF-2E07-0A09-B4B87C3D2CED}"/>
                  </a:ext>
                </a:extLst>
              </p:cNvPr>
              <p:cNvGrpSpPr/>
              <p:nvPr/>
            </p:nvGrpSpPr>
            <p:grpSpPr>
              <a:xfrm>
                <a:off x="7237311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997CE37F-2427-1515-BD2E-321B3F2B63AB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8" name="Picture 767" descr="Icon&#10;&#10;Description automatically generated">
                  <a:extLst>
                    <a:ext uri="{FF2B5EF4-FFF2-40B4-BE49-F238E27FC236}">
                      <a16:creationId xmlns:a16="http://schemas.microsoft.com/office/drawing/2014/main" id="{FAE19AF5-8119-AAE8-6B24-B51CE73D0B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23E7408-005D-B5C7-BCC0-EF8CD77B9BDE}"/>
                  </a:ext>
                </a:extLst>
              </p:cNvPr>
              <p:cNvGrpSpPr/>
              <p:nvPr/>
            </p:nvGrpSpPr>
            <p:grpSpPr>
              <a:xfrm>
                <a:off x="7480857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E23293D7-C44B-3DFC-3405-E3A319E2B7D3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6" name="Picture 765" descr="Icon&#10;&#10;Description automatically generated">
                  <a:extLst>
                    <a:ext uri="{FF2B5EF4-FFF2-40B4-BE49-F238E27FC236}">
                      <a16:creationId xmlns:a16="http://schemas.microsoft.com/office/drawing/2014/main" id="{11E81DEE-6741-52A1-D785-CCC75ABEB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87E291A-4F24-365D-104C-9696F3D01C16}"/>
                  </a:ext>
                </a:extLst>
              </p:cNvPr>
              <p:cNvGrpSpPr/>
              <p:nvPr/>
            </p:nvGrpSpPr>
            <p:grpSpPr>
              <a:xfrm>
                <a:off x="8196848" y="3998930"/>
                <a:ext cx="189945" cy="189945"/>
                <a:chOff x="9139940" y="4720452"/>
                <a:chExt cx="459359" cy="459359"/>
              </a:xfrm>
            </p:grpSpPr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794A38B2-8134-F443-19E3-E4A87D8D7A8E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4" name="Picture 763" descr="Icon&#10;&#10;Description automatically generated">
                  <a:extLst>
                    <a:ext uri="{FF2B5EF4-FFF2-40B4-BE49-F238E27FC236}">
                      <a16:creationId xmlns:a16="http://schemas.microsoft.com/office/drawing/2014/main" id="{0ED30F9D-1A95-D0F0-763E-15C764465E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70B01C5D-5032-EEF9-D0EC-A8F718870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829784" y="4008177"/>
                <a:ext cx="171450" cy="171450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5DC4ED24-68F3-D57A-C34E-D37F8194B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080498" y="4008177"/>
                <a:ext cx="171450" cy="171450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08A7586-2E99-9FAF-BB01-D1A8B3596FCC}"/>
                  </a:ext>
                </a:extLst>
              </p:cNvPr>
              <p:cNvGrpSpPr/>
              <p:nvPr/>
            </p:nvGrpSpPr>
            <p:grpSpPr>
              <a:xfrm>
                <a:off x="10286387" y="4005794"/>
                <a:ext cx="223134" cy="176217"/>
                <a:chOff x="10257760" y="3961141"/>
                <a:chExt cx="223134" cy="176217"/>
              </a:xfrm>
            </p:grpSpPr>
            <p:pic>
              <p:nvPicPr>
                <p:cNvPr id="758" name="Graphic 757">
                  <a:extLst>
                    <a:ext uri="{FF2B5EF4-FFF2-40B4-BE49-F238E27FC236}">
                      <a16:creationId xmlns:a16="http://schemas.microsoft.com/office/drawing/2014/main" id="{F7446357-16C2-09F9-41A4-FBC311A94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9444" y="3961141"/>
                  <a:ext cx="171450" cy="171450"/>
                </a:xfrm>
                <a:prstGeom prst="rect">
                  <a:avLst/>
                </a:prstGeom>
              </p:spPr>
            </p:pic>
            <p:grpSp>
              <p:nvGrpSpPr>
                <p:cNvPr id="759" name="Graphic 5541">
                  <a:extLst>
                    <a:ext uri="{FF2B5EF4-FFF2-40B4-BE49-F238E27FC236}">
                      <a16:creationId xmlns:a16="http://schemas.microsoft.com/office/drawing/2014/main" id="{E1DB0D5F-5625-FE0B-A97E-7E090B5982D4}"/>
                    </a:ext>
                  </a:extLst>
                </p:cNvPr>
                <p:cNvGrpSpPr/>
                <p:nvPr/>
              </p:nvGrpSpPr>
              <p:grpSpPr>
                <a:xfrm>
                  <a:off x="10257760" y="4076364"/>
                  <a:ext cx="117990" cy="60994"/>
                  <a:chOff x="10216193" y="4074053"/>
                  <a:chExt cx="117990" cy="60994"/>
                </a:xfrm>
              </p:grpSpPr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id="{8FCD6501-5948-7C9F-63D6-D0749B12884A}"/>
                      </a:ext>
                    </a:extLst>
                  </p:cNvPr>
                  <p:cNvSpPr/>
                  <p:nvPr/>
                </p:nvSpPr>
                <p:spPr>
                  <a:xfrm>
                    <a:off x="10227765" y="4092366"/>
                    <a:ext cx="94573" cy="25259"/>
                  </a:xfrm>
                  <a:custGeom>
                    <a:avLst/>
                    <a:gdLst>
                      <a:gd name="connsiteX0" fmla="*/ 26487 w 94573"/>
                      <a:gd name="connsiteY0" fmla="*/ 25250 h 25259"/>
                      <a:gd name="connsiteX1" fmla="*/ 26487 w 94573"/>
                      <a:gd name="connsiteY1" fmla="*/ 25250 h 25259"/>
                      <a:gd name="connsiteX2" fmla="*/ 2103 w 94573"/>
                      <a:gd name="connsiteY2" fmla="*/ 15248 h 25259"/>
                      <a:gd name="connsiteX3" fmla="*/ 640 w 94573"/>
                      <a:gd name="connsiteY3" fmla="*/ 9227 h 25259"/>
                      <a:gd name="connsiteX4" fmla="*/ 6661 w 94573"/>
                      <a:gd name="connsiteY4" fmla="*/ 7764 h 25259"/>
                      <a:gd name="connsiteX5" fmla="*/ 8294 w 94573"/>
                      <a:gd name="connsiteY5" fmla="*/ 9533 h 25259"/>
                      <a:gd name="connsiteX6" fmla="*/ 26487 w 94573"/>
                      <a:gd name="connsiteY6" fmla="*/ 16487 h 25259"/>
                      <a:gd name="connsiteX7" fmla="*/ 26487 w 94573"/>
                      <a:gd name="connsiteY7" fmla="*/ 16487 h 25259"/>
                      <a:gd name="connsiteX8" fmla="*/ 44394 w 94573"/>
                      <a:gd name="connsiteY8" fmla="*/ 9533 h 25259"/>
                      <a:gd name="connsiteX9" fmla="*/ 68683 w 94573"/>
                      <a:gd name="connsiteY9" fmla="*/ 8 h 25259"/>
                      <a:gd name="connsiteX10" fmla="*/ 93162 w 94573"/>
                      <a:gd name="connsiteY10" fmla="*/ 9533 h 25259"/>
                      <a:gd name="connsiteX11" fmla="*/ 93414 w 94573"/>
                      <a:gd name="connsiteY11" fmla="*/ 15725 h 25259"/>
                      <a:gd name="connsiteX12" fmla="*/ 87223 w 94573"/>
                      <a:gd name="connsiteY12" fmla="*/ 15977 h 25259"/>
                      <a:gd name="connsiteX13" fmla="*/ 86971 w 94573"/>
                      <a:gd name="connsiteY13" fmla="*/ 15725 h 25259"/>
                      <a:gd name="connsiteX14" fmla="*/ 68969 w 94573"/>
                      <a:gd name="connsiteY14" fmla="*/ 8295 h 25259"/>
                      <a:gd name="connsiteX15" fmla="*/ 68969 w 94573"/>
                      <a:gd name="connsiteY15" fmla="*/ 8295 h 25259"/>
                      <a:gd name="connsiteX16" fmla="*/ 51062 w 94573"/>
                      <a:gd name="connsiteY16" fmla="*/ 15725 h 25259"/>
                      <a:gd name="connsiteX17" fmla="*/ 26487 w 94573"/>
                      <a:gd name="connsiteY17" fmla="*/ 25250 h 25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573" h="25259">
                        <a:moveTo>
                          <a:pt x="26487" y="25250"/>
                        </a:moveTo>
                        <a:lnTo>
                          <a:pt x="26487" y="25250"/>
                        </a:lnTo>
                        <a:cubicBezTo>
                          <a:pt x="17351" y="25297"/>
                          <a:pt x="8574" y="21698"/>
                          <a:pt x="2103" y="15248"/>
                        </a:cubicBezTo>
                        <a:cubicBezTo>
                          <a:pt x="36" y="13990"/>
                          <a:pt x="-619" y="11294"/>
                          <a:pt x="640" y="9227"/>
                        </a:cubicBezTo>
                        <a:cubicBezTo>
                          <a:pt x="1899" y="7161"/>
                          <a:pt x="4594" y="6506"/>
                          <a:pt x="6661" y="7764"/>
                        </a:cubicBezTo>
                        <a:cubicBezTo>
                          <a:pt x="7360" y="8190"/>
                          <a:pt x="7926" y="8803"/>
                          <a:pt x="8294" y="9533"/>
                        </a:cubicBezTo>
                        <a:cubicBezTo>
                          <a:pt x="13184" y="14192"/>
                          <a:pt x="19737" y="16696"/>
                          <a:pt x="26487" y="16487"/>
                        </a:cubicBezTo>
                        <a:lnTo>
                          <a:pt x="26487" y="16487"/>
                        </a:lnTo>
                        <a:cubicBezTo>
                          <a:pt x="33145" y="16651"/>
                          <a:pt x="39592" y="14148"/>
                          <a:pt x="44394" y="9533"/>
                        </a:cubicBezTo>
                        <a:cubicBezTo>
                          <a:pt x="50890" y="3237"/>
                          <a:pt x="59638" y="-194"/>
                          <a:pt x="68683" y="8"/>
                        </a:cubicBezTo>
                        <a:cubicBezTo>
                          <a:pt x="77776" y="-150"/>
                          <a:pt x="86567" y="3271"/>
                          <a:pt x="93162" y="9533"/>
                        </a:cubicBezTo>
                        <a:cubicBezTo>
                          <a:pt x="94941" y="11174"/>
                          <a:pt x="95054" y="13945"/>
                          <a:pt x="93414" y="15725"/>
                        </a:cubicBezTo>
                        <a:cubicBezTo>
                          <a:pt x="91774" y="17504"/>
                          <a:pt x="89003" y="17617"/>
                          <a:pt x="87223" y="15977"/>
                        </a:cubicBezTo>
                        <a:cubicBezTo>
                          <a:pt x="87136" y="15896"/>
                          <a:pt x="87052" y="15812"/>
                          <a:pt x="86971" y="15725"/>
                        </a:cubicBezTo>
                        <a:cubicBezTo>
                          <a:pt x="82182" y="10975"/>
                          <a:pt x="75713" y="8306"/>
                          <a:pt x="68969" y="8295"/>
                        </a:cubicBezTo>
                        <a:lnTo>
                          <a:pt x="68969" y="8295"/>
                        </a:lnTo>
                        <a:cubicBezTo>
                          <a:pt x="62240" y="8246"/>
                          <a:pt x="55779" y="10927"/>
                          <a:pt x="51062" y="15725"/>
                        </a:cubicBezTo>
                        <a:cubicBezTo>
                          <a:pt x="44460" y="22038"/>
                          <a:pt x="35619" y="25465"/>
                          <a:pt x="26487" y="25250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id="{CC5B56ED-3832-694C-3EEC-36D297B65979}"/>
                      </a:ext>
                    </a:extLst>
                  </p:cNvPr>
                  <p:cNvSpPr/>
                  <p:nvPr/>
                </p:nvSpPr>
                <p:spPr>
                  <a:xfrm>
                    <a:off x="10241091" y="4074053"/>
                    <a:ext cx="93092" cy="26132"/>
                  </a:xfrm>
                  <a:custGeom>
                    <a:avLst/>
                    <a:gdLst>
                      <a:gd name="connsiteX0" fmla="*/ 13161 w 93092"/>
                      <a:gd name="connsiteY0" fmla="*/ 26132 h 26132"/>
                      <a:gd name="connsiteX1" fmla="*/ 13161 w 93092"/>
                      <a:gd name="connsiteY1" fmla="*/ 26132 h 26132"/>
                      <a:gd name="connsiteX2" fmla="*/ 1160 w 93092"/>
                      <a:gd name="connsiteY2" fmla="*/ 21179 h 26132"/>
                      <a:gd name="connsiteX3" fmla="*/ 1412 w 93092"/>
                      <a:gd name="connsiteY3" fmla="*/ 14988 h 26132"/>
                      <a:gd name="connsiteX4" fmla="*/ 7351 w 93092"/>
                      <a:gd name="connsiteY4" fmla="*/ 14988 h 26132"/>
                      <a:gd name="connsiteX5" fmla="*/ 13161 w 93092"/>
                      <a:gd name="connsiteY5" fmla="*/ 17369 h 26132"/>
                      <a:gd name="connsiteX6" fmla="*/ 13161 w 93092"/>
                      <a:gd name="connsiteY6" fmla="*/ 17369 h 26132"/>
                      <a:gd name="connsiteX7" fmla="*/ 18876 w 93092"/>
                      <a:gd name="connsiteY7" fmla="*/ 14988 h 26132"/>
                      <a:gd name="connsiteX8" fmla="*/ 91933 w 93092"/>
                      <a:gd name="connsiteY8" fmla="*/ 14988 h 26132"/>
                      <a:gd name="connsiteX9" fmla="*/ 91681 w 93092"/>
                      <a:gd name="connsiteY9" fmla="*/ 21179 h 26132"/>
                      <a:gd name="connsiteX10" fmla="*/ 85742 w 93092"/>
                      <a:gd name="connsiteY10" fmla="*/ 21179 h 26132"/>
                      <a:gd name="connsiteX11" fmla="*/ 24687 w 93092"/>
                      <a:gd name="connsiteY11" fmla="*/ 21179 h 26132"/>
                      <a:gd name="connsiteX12" fmla="*/ 13161 w 93092"/>
                      <a:gd name="connsiteY12" fmla="*/ 26132 h 26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3092" h="26132">
                        <a:moveTo>
                          <a:pt x="13161" y="26132"/>
                        </a:moveTo>
                        <a:lnTo>
                          <a:pt x="13161" y="26132"/>
                        </a:lnTo>
                        <a:cubicBezTo>
                          <a:pt x="8664" y="26129"/>
                          <a:pt x="4351" y="24349"/>
                          <a:pt x="1160" y="21179"/>
                        </a:cubicBezTo>
                        <a:cubicBezTo>
                          <a:pt x="-480" y="19400"/>
                          <a:pt x="-367" y="16628"/>
                          <a:pt x="1412" y="14988"/>
                        </a:cubicBezTo>
                        <a:cubicBezTo>
                          <a:pt x="3090" y="13442"/>
                          <a:pt x="5673" y="13442"/>
                          <a:pt x="7351" y="14988"/>
                        </a:cubicBezTo>
                        <a:cubicBezTo>
                          <a:pt x="8882" y="16541"/>
                          <a:pt x="10981" y="17401"/>
                          <a:pt x="13161" y="17369"/>
                        </a:cubicBezTo>
                        <a:lnTo>
                          <a:pt x="13161" y="17369"/>
                        </a:lnTo>
                        <a:cubicBezTo>
                          <a:pt x="15266" y="17181"/>
                          <a:pt x="17261" y="16350"/>
                          <a:pt x="18876" y="14988"/>
                        </a:cubicBezTo>
                        <a:cubicBezTo>
                          <a:pt x="39129" y="-4996"/>
                          <a:pt x="71681" y="-4996"/>
                          <a:pt x="91933" y="14988"/>
                        </a:cubicBezTo>
                        <a:cubicBezTo>
                          <a:pt x="93573" y="16768"/>
                          <a:pt x="93460" y="19539"/>
                          <a:pt x="91681" y="21179"/>
                        </a:cubicBezTo>
                        <a:cubicBezTo>
                          <a:pt x="90003" y="22726"/>
                          <a:pt x="87419" y="22726"/>
                          <a:pt x="85742" y="21179"/>
                        </a:cubicBezTo>
                        <a:cubicBezTo>
                          <a:pt x="68844" y="4411"/>
                          <a:pt x="41584" y="4411"/>
                          <a:pt x="24687" y="21179"/>
                        </a:cubicBezTo>
                        <a:cubicBezTo>
                          <a:pt x="21540" y="24124"/>
                          <a:pt x="17463" y="25876"/>
                          <a:pt x="13161" y="2613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CF5DF9A6-C2A6-1FB9-2D95-BF8CB57C4920}"/>
                      </a:ext>
                    </a:extLst>
                  </p:cNvPr>
                  <p:cNvSpPr/>
                  <p:nvPr/>
                </p:nvSpPr>
                <p:spPr>
                  <a:xfrm>
                    <a:off x="10216193" y="4109043"/>
                    <a:ext cx="93251" cy="26004"/>
                  </a:xfrm>
                  <a:custGeom>
                    <a:avLst/>
                    <a:gdLst>
                      <a:gd name="connsiteX0" fmla="*/ 38060 w 93251"/>
                      <a:gd name="connsiteY0" fmla="*/ 26003 h 26004"/>
                      <a:gd name="connsiteX1" fmla="*/ 1198 w 93251"/>
                      <a:gd name="connsiteY1" fmla="*/ 10859 h 26004"/>
                      <a:gd name="connsiteX2" fmla="*/ 1198 w 93251"/>
                      <a:gd name="connsiteY2" fmla="*/ 4763 h 26004"/>
                      <a:gd name="connsiteX3" fmla="*/ 7484 w 93251"/>
                      <a:gd name="connsiteY3" fmla="*/ 4763 h 26004"/>
                      <a:gd name="connsiteX4" fmla="*/ 38060 w 93251"/>
                      <a:gd name="connsiteY4" fmla="*/ 17335 h 26004"/>
                      <a:gd name="connsiteX5" fmla="*/ 68540 w 93251"/>
                      <a:gd name="connsiteY5" fmla="*/ 4667 h 26004"/>
                      <a:gd name="connsiteX6" fmla="*/ 80065 w 93251"/>
                      <a:gd name="connsiteY6" fmla="*/ 0 h 26004"/>
                      <a:gd name="connsiteX7" fmla="*/ 91971 w 93251"/>
                      <a:gd name="connsiteY7" fmla="*/ 4953 h 26004"/>
                      <a:gd name="connsiteX8" fmla="*/ 91971 w 93251"/>
                      <a:gd name="connsiteY8" fmla="*/ 11144 h 26004"/>
                      <a:gd name="connsiteX9" fmla="*/ 85685 w 93251"/>
                      <a:gd name="connsiteY9" fmla="*/ 11144 h 26004"/>
                      <a:gd name="connsiteX10" fmla="*/ 80065 w 93251"/>
                      <a:gd name="connsiteY10" fmla="*/ 8763 h 26004"/>
                      <a:gd name="connsiteX11" fmla="*/ 80065 w 93251"/>
                      <a:gd name="connsiteY11" fmla="*/ 8763 h 26004"/>
                      <a:gd name="connsiteX12" fmla="*/ 74350 w 93251"/>
                      <a:gd name="connsiteY12" fmla="*/ 11240 h 26004"/>
                      <a:gd name="connsiteX13" fmla="*/ 38060 w 93251"/>
                      <a:gd name="connsiteY13" fmla="*/ 26003 h 2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3251" h="26004">
                        <a:moveTo>
                          <a:pt x="38060" y="26003"/>
                        </a:moveTo>
                        <a:cubicBezTo>
                          <a:pt x="24239" y="26103"/>
                          <a:pt x="10957" y="20646"/>
                          <a:pt x="1198" y="10859"/>
                        </a:cubicBezTo>
                        <a:cubicBezTo>
                          <a:pt x="-399" y="9140"/>
                          <a:pt x="-399" y="6481"/>
                          <a:pt x="1198" y="4763"/>
                        </a:cubicBezTo>
                        <a:cubicBezTo>
                          <a:pt x="2941" y="3044"/>
                          <a:pt x="5741" y="3044"/>
                          <a:pt x="7484" y="4763"/>
                        </a:cubicBezTo>
                        <a:cubicBezTo>
                          <a:pt x="15567" y="12901"/>
                          <a:pt x="26590" y="17434"/>
                          <a:pt x="38060" y="17335"/>
                        </a:cubicBezTo>
                        <a:cubicBezTo>
                          <a:pt x="49503" y="17351"/>
                          <a:pt x="60478" y="12789"/>
                          <a:pt x="68540" y="4667"/>
                        </a:cubicBezTo>
                        <a:cubicBezTo>
                          <a:pt x="71727" y="1827"/>
                          <a:pt x="75799" y="178"/>
                          <a:pt x="80065" y="0"/>
                        </a:cubicBezTo>
                        <a:cubicBezTo>
                          <a:pt x="84521" y="68"/>
                          <a:pt x="88782" y="1841"/>
                          <a:pt x="91971" y="4953"/>
                        </a:cubicBezTo>
                        <a:cubicBezTo>
                          <a:pt x="93679" y="6664"/>
                          <a:pt x="93679" y="9434"/>
                          <a:pt x="91971" y="11144"/>
                        </a:cubicBezTo>
                        <a:cubicBezTo>
                          <a:pt x="90228" y="12863"/>
                          <a:pt x="87428" y="12863"/>
                          <a:pt x="85685" y="11144"/>
                        </a:cubicBezTo>
                        <a:cubicBezTo>
                          <a:pt x="84206" y="9630"/>
                          <a:pt x="82181" y="8773"/>
                          <a:pt x="80065" y="8763"/>
                        </a:cubicBezTo>
                        <a:lnTo>
                          <a:pt x="80065" y="8763"/>
                        </a:lnTo>
                        <a:cubicBezTo>
                          <a:pt x="77936" y="8925"/>
                          <a:pt x="75924" y="9796"/>
                          <a:pt x="74350" y="11240"/>
                        </a:cubicBezTo>
                        <a:cubicBezTo>
                          <a:pt x="64669" y="20746"/>
                          <a:pt x="51628" y="26052"/>
                          <a:pt x="38060" y="26003"/>
                        </a:cubicBezTo>
                        <a:close/>
                      </a:path>
                    </a:pathLst>
                  </a:custGeom>
                  <a:solidFill>
                    <a:srgbClr val="32BEDD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CC2DA12-3C39-3099-E29A-CBE1F8DCDE0D}"/>
                  </a:ext>
                </a:extLst>
              </p:cNvPr>
              <p:cNvGrpSpPr/>
              <p:nvPr/>
            </p:nvGrpSpPr>
            <p:grpSpPr>
              <a:xfrm>
                <a:off x="10588785" y="4004810"/>
                <a:ext cx="161735" cy="178184"/>
                <a:chOff x="10635532" y="4028587"/>
                <a:chExt cx="188569" cy="207747"/>
              </a:xfrm>
            </p:grpSpPr>
            <p:grpSp>
              <p:nvGrpSpPr>
                <p:cNvPr id="752" name="Group 751">
                  <a:extLst>
                    <a:ext uri="{FF2B5EF4-FFF2-40B4-BE49-F238E27FC236}">
                      <a16:creationId xmlns:a16="http://schemas.microsoft.com/office/drawing/2014/main" id="{E6B76D0B-D04D-F909-9675-A78E2708F483}"/>
                    </a:ext>
                  </a:extLst>
                </p:cNvPr>
                <p:cNvGrpSpPr/>
                <p:nvPr/>
              </p:nvGrpSpPr>
              <p:grpSpPr>
                <a:xfrm>
                  <a:off x="10635532" y="4028587"/>
                  <a:ext cx="122110" cy="161925"/>
                  <a:chOff x="10634330" y="3890356"/>
                  <a:chExt cx="122110" cy="161925"/>
                </a:xfrm>
              </p:grpSpPr>
              <p:sp>
                <p:nvSpPr>
                  <p:cNvPr id="754" name="Freeform: Shape 753">
                    <a:extLst>
                      <a:ext uri="{FF2B5EF4-FFF2-40B4-BE49-F238E27FC236}">
                        <a16:creationId xmlns:a16="http://schemas.microsoft.com/office/drawing/2014/main" id="{7EAD8810-3DCF-4555-622A-AD0DF158B6E1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912454"/>
                    <a:ext cx="122110" cy="139827"/>
                  </a:xfrm>
                  <a:custGeom>
                    <a:avLst/>
                    <a:gdLst>
                      <a:gd name="connsiteX0" fmla="*/ 61055 w 122110"/>
                      <a:gd name="connsiteY0" fmla="*/ 22098 h 139827"/>
                      <a:gd name="connsiteX1" fmla="*/ 0 w 122110"/>
                      <a:gd name="connsiteY1" fmla="*/ 0 h 139827"/>
                      <a:gd name="connsiteX2" fmla="*/ 0 w 122110"/>
                      <a:gd name="connsiteY2" fmla="*/ 117729 h 139827"/>
                      <a:gd name="connsiteX3" fmla="*/ 60198 w 122110"/>
                      <a:gd name="connsiteY3" fmla="*/ 139827 h 139827"/>
                      <a:gd name="connsiteX4" fmla="*/ 61055 w 122110"/>
                      <a:gd name="connsiteY4" fmla="*/ 139827 h 139827"/>
                      <a:gd name="connsiteX5" fmla="*/ 122111 w 122110"/>
                      <a:gd name="connsiteY5" fmla="*/ 117729 h 139827"/>
                      <a:gd name="connsiteX6" fmla="*/ 122111 w 122110"/>
                      <a:gd name="connsiteY6" fmla="*/ 0 h 139827"/>
                      <a:gd name="connsiteX7" fmla="*/ 61055 w 122110"/>
                      <a:gd name="connsiteY7" fmla="*/ 22098 h 139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2110" h="139827">
                        <a:moveTo>
                          <a:pt x="61055" y="22098"/>
                        </a:moveTo>
                        <a:cubicBezTo>
                          <a:pt x="27337" y="22098"/>
                          <a:pt x="0" y="12573"/>
                          <a:pt x="0" y="0"/>
                        </a:cubicBezTo>
                        <a:lnTo>
                          <a:pt x="0" y="117729"/>
                        </a:lnTo>
                        <a:cubicBezTo>
                          <a:pt x="0" y="129826"/>
                          <a:pt x="26861" y="139637"/>
                          <a:pt x="60198" y="139827"/>
                        </a:cubicBezTo>
                        <a:lnTo>
                          <a:pt x="61055" y="139827"/>
                        </a:lnTo>
                        <a:cubicBezTo>
                          <a:pt x="94774" y="139827"/>
                          <a:pt x="122111" y="130302"/>
                          <a:pt x="122111" y="117729"/>
                        </a:cubicBezTo>
                        <a:lnTo>
                          <a:pt x="122111" y="0"/>
                        </a:lnTo>
                        <a:cubicBezTo>
                          <a:pt x="122111" y="12287"/>
                          <a:pt x="94774" y="22098"/>
                          <a:pt x="61055" y="22098"/>
                        </a:cubicBezTo>
                        <a:close/>
                      </a:path>
                    </a:pathLst>
                  </a:custGeom>
                  <a:solidFill>
                    <a:srgbClr val="005BA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5" name="Freeform: Shape 754">
                    <a:extLst>
                      <a:ext uri="{FF2B5EF4-FFF2-40B4-BE49-F238E27FC236}">
                        <a16:creationId xmlns:a16="http://schemas.microsoft.com/office/drawing/2014/main" id="{621B48E2-8E19-9AFE-7E90-FD8020560D6B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890356"/>
                    <a:ext cx="122110" cy="44195"/>
                  </a:xfrm>
                  <a:custGeom>
                    <a:avLst/>
                    <a:gdLst>
                      <a:gd name="connsiteX0" fmla="*/ 122111 w 122110"/>
                      <a:gd name="connsiteY0" fmla="*/ 22098 h 44195"/>
                      <a:gd name="connsiteX1" fmla="*/ 61055 w 122110"/>
                      <a:gd name="connsiteY1" fmla="*/ 44196 h 44195"/>
                      <a:gd name="connsiteX2" fmla="*/ 0 w 122110"/>
                      <a:gd name="connsiteY2" fmla="*/ 22098 h 44195"/>
                      <a:gd name="connsiteX3" fmla="*/ 61055 w 122110"/>
                      <a:gd name="connsiteY3" fmla="*/ 0 h 44195"/>
                      <a:gd name="connsiteX4" fmla="*/ 122111 w 122110"/>
                      <a:gd name="connsiteY4" fmla="*/ 22098 h 44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110" h="44195">
                        <a:moveTo>
                          <a:pt x="122111" y="22098"/>
                        </a:moveTo>
                        <a:cubicBezTo>
                          <a:pt x="122111" y="34385"/>
                          <a:pt x="94774" y="44196"/>
                          <a:pt x="61055" y="44196"/>
                        </a:cubicBezTo>
                        <a:cubicBezTo>
                          <a:pt x="27337" y="44196"/>
                          <a:pt x="0" y="34671"/>
                          <a:pt x="0" y="22098"/>
                        </a:cubicBezTo>
                        <a:cubicBezTo>
                          <a:pt x="0" y="9525"/>
                          <a:pt x="27337" y="0"/>
                          <a:pt x="61055" y="0"/>
                        </a:cubicBezTo>
                        <a:cubicBezTo>
                          <a:pt x="94774" y="0"/>
                          <a:pt x="122111" y="9525"/>
                          <a:pt x="122111" y="22098"/>
                        </a:cubicBezTo>
                      </a:path>
                    </a:pathLst>
                  </a:custGeom>
                  <a:solidFill>
                    <a:srgbClr val="E8E8E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6" name="Freeform: Shape 755">
                    <a:extLst>
                      <a:ext uri="{FF2B5EF4-FFF2-40B4-BE49-F238E27FC236}">
                        <a16:creationId xmlns:a16="http://schemas.microsoft.com/office/drawing/2014/main" id="{DD2D2EC6-0B10-18C6-0D27-9B5EDFEFB7A1}"/>
                      </a:ext>
                    </a:extLst>
                  </p:cNvPr>
                  <p:cNvSpPr/>
                  <p:nvPr/>
                </p:nvSpPr>
                <p:spPr>
                  <a:xfrm>
                    <a:off x="10648522" y="3896642"/>
                    <a:ext cx="93726" cy="28098"/>
                  </a:xfrm>
                  <a:custGeom>
                    <a:avLst/>
                    <a:gdLst>
                      <a:gd name="connsiteX0" fmla="*/ 93726 w 93726"/>
                      <a:gd name="connsiteY0" fmla="*/ 14002 h 28098"/>
                      <a:gd name="connsiteX1" fmla="*/ 46863 w 93726"/>
                      <a:gd name="connsiteY1" fmla="*/ 28099 h 28098"/>
                      <a:gd name="connsiteX2" fmla="*/ 0 w 93726"/>
                      <a:gd name="connsiteY2" fmla="*/ 14002 h 28098"/>
                      <a:gd name="connsiteX3" fmla="*/ 46863 w 93726"/>
                      <a:gd name="connsiteY3" fmla="*/ 0 h 28098"/>
                      <a:gd name="connsiteX4" fmla="*/ 93726 w 93726"/>
                      <a:gd name="connsiteY4" fmla="*/ 14002 h 28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726" h="28098">
                        <a:moveTo>
                          <a:pt x="93726" y="14002"/>
                        </a:moveTo>
                        <a:cubicBezTo>
                          <a:pt x="93726" y="21812"/>
                          <a:pt x="72676" y="28099"/>
                          <a:pt x="46863" y="28099"/>
                        </a:cubicBezTo>
                        <a:cubicBezTo>
                          <a:pt x="21050" y="28099"/>
                          <a:pt x="0" y="21812"/>
                          <a:pt x="0" y="14002"/>
                        </a:cubicBezTo>
                        <a:cubicBezTo>
                          <a:pt x="0" y="6191"/>
                          <a:pt x="21050" y="0"/>
                          <a:pt x="46863" y="0"/>
                        </a:cubicBezTo>
                        <a:cubicBezTo>
                          <a:pt x="72676" y="0"/>
                          <a:pt x="93726" y="6287"/>
                          <a:pt x="93726" y="14002"/>
                        </a:cubicBezTo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7" name="Freeform: Shape 756">
                    <a:extLst>
                      <a:ext uri="{FF2B5EF4-FFF2-40B4-BE49-F238E27FC236}">
                        <a16:creationId xmlns:a16="http://schemas.microsoft.com/office/drawing/2014/main" id="{48F701AC-D705-5B6C-F40D-D161D8D73E8A}"/>
                      </a:ext>
                    </a:extLst>
                  </p:cNvPr>
                  <p:cNvSpPr/>
                  <p:nvPr/>
                </p:nvSpPr>
                <p:spPr>
                  <a:xfrm>
                    <a:off x="10658333" y="3914114"/>
                    <a:ext cx="74104" cy="10693"/>
                  </a:xfrm>
                  <a:custGeom>
                    <a:avLst/>
                    <a:gdLst>
                      <a:gd name="connsiteX0" fmla="*/ 37052 w 74104"/>
                      <a:gd name="connsiteY0" fmla="*/ 55 h 10693"/>
                      <a:gd name="connsiteX1" fmla="*/ 0 w 74104"/>
                      <a:gd name="connsiteY1" fmla="*/ 5484 h 10693"/>
                      <a:gd name="connsiteX2" fmla="*/ 37052 w 74104"/>
                      <a:gd name="connsiteY2" fmla="*/ 10627 h 10693"/>
                      <a:gd name="connsiteX3" fmla="*/ 74105 w 74104"/>
                      <a:gd name="connsiteY3" fmla="*/ 5103 h 10693"/>
                      <a:gd name="connsiteX4" fmla="*/ 37052 w 74104"/>
                      <a:gd name="connsiteY4" fmla="*/ 55 h 10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104" h="10693">
                        <a:moveTo>
                          <a:pt x="37052" y="55"/>
                        </a:moveTo>
                        <a:cubicBezTo>
                          <a:pt x="24482" y="-266"/>
                          <a:pt x="11950" y="1570"/>
                          <a:pt x="0" y="5484"/>
                        </a:cubicBezTo>
                        <a:cubicBezTo>
                          <a:pt x="11961" y="9325"/>
                          <a:pt x="24497" y="11065"/>
                          <a:pt x="37052" y="10627"/>
                        </a:cubicBezTo>
                        <a:cubicBezTo>
                          <a:pt x="49633" y="10996"/>
                          <a:pt x="62178" y="9125"/>
                          <a:pt x="74105" y="5103"/>
                        </a:cubicBezTo>
                        <a:cubicBezTo>
                          <a:pt x="62121" y="1370"/>
                          <a:pt x="49598" y="-336"/>
                          <a:pt x="37052" y="55"/>
                        </a:cubicBezTo>
                        <a:close/>
                      </a:path>
                    </a:pathLst>
                  </a:custGeom>
                  <a:solidFill>
                    <a:srgbClr val="198AB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753" name="Graphic 752">
                  <a:extLst>
                    <a:ext uri="{FF2B5EF4-FFF2-40B4-BE49-F238E27FC236}">
                      <a16:creationId xmlns:a16="http://schemas.microsoft.com/office/drawing/2014/main" id="{CC76A108-7437-23CD-716E-3CADD8FDF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2472" y="4104705"/>
                  <a:ext cx="131629" cy="13162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84784B1-AC45-BE35-DF7D-60230CCE3654}"/>
                  </a:ext>
                </a:extLst>
              </p:cNvPr>
              <p:cNvGrpSpPr/>
              <p:nvPr/>
            </p:nvGrpSpPr>
            <p:grpSpPr>
              <a:xfrm>
                <a:off x="9764218" y="4001986"/>
                <a:ext cx="185673" cy="183833"/>
                <a:chOff x="6010275" y="3343275"/>
                <a:chExt cx="228165" cy="225904"/>
              </a:xfrm>
            </p:grpSpPr>
            <p:pic>
              <p:nvPicPr>
                <p:cNvPr id="745" name="Graphic 744">
                  <a:extLst>
                    <a:ext uri="{FF2B5EF4-FFF2-40B4-BE49-F238E27FC236}">
                      <a16:creationId xmlns:a16="http://schemas.microsoft.com/office/drawing/2014/main" id="{534C7AB1-352B-486B-2C54-0C7BC5355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0275" y="3343275"/>
                  <a:ext cx="225904" cy="225904"/>
                </a:xfrm>
                <a:prstGeom prst="rect">
                  <a:avLst/>
                </a:prstGeom>
              </p:spPr>
            </p:pic>
            <p:grpSp>
              <p:nvGrpSpPr>
                <p:cNvPr id="746" name="Graphic 641">
                  <a:extLst>
                    <a:ext uri="{FF2B5EF4-FFF2-40B4-BE49-F238E27FC236}">
                      <a16:creationId xmlns:a16="http://schemas.microsoft.com/office/drawing/2014/main" id="{37536231-14D0-D684-C30D-03F8DC21DB76}"/>
                    </a:ext>
                  </a:extLst>
                </p:cNvPr>
                <p:cNvGrpSpPr/>
                <p:nvPr/>
              </p:nvGrpSpPr>
              <p:grpSpPr>
                <a:xfrm>
                  <a:off x="6097578" y="3425468"/>
                  <a:ext cx="51298" cy="61518"/>
                  <a:chOff x="6382828" y="3440477"/>
                  <a:chExt cx="123825" cy="148494"/>
                </a:xfrm>
              </p:grpSpPr>
              <p:sp>
                <p:nvSpPr>
                  <p:cNvPr id="748" name="Freeform: Shape 747">
                    <a:extLst>
                      <a:ext uri="{FF2B5EF4-FFF2-40B4-BE49-F238E27FC236}">
                        <a16:creationId xmlns:a16="http://schemas.microsoft.com/office/drawing/2014/main" id="{4885E26D-195B-A011-30FA-0CAE64EA90CD}"/>
                      </a:ext>
                    </a:extLst>
                  </p:cNvPr>
                  <p:cNvSpPr/>
                  <p:nvPr/>
                </p:nvSpPr>
                <p:spPr>
                  <a:xfrm>
                    <a:off x="6382828" y="3440477"/>
                    <a:ext cx="123825" cy="148494"/>
                  </a:xfrm>
                  <a:custGeom>
                    <a:avLst/>
                    <a:gdLst>
                      <a:gd name="connsiteX0" fmla="*/ 123825 w 123825"/>
                      <a:gd name="connsiteY0" fmla="*/ 69342 h 148494"/>
                      <a:gd name="connsiteX1" fmla="*/ 63989 w 123825"/>
                      <a:gd name="connsiteY1" fmla="*/ 147923 h 148494"/>
                      <a:gd name="connsiteX2" fmla="*/ 59912 w 123825"/>
                      <a:gd name="connsiteY2" fmla="*/ 147923 h 148494"/>
                      <a:gd name="connsiteX3" fmla="*/ 0 w 123825"/>
                      <a:gd name="connsiteY3" fmla="*/ 69342 h 148494"/>
                      <a:gd name="connsiteX4" fmla="*/ 0 w 123825"/>
                      <a:gd name="connsiteY4" fmla="*/ 21298 h 148494"/>
                      <a:gd name="connsiteX5" fmla="*/ 3810 w 123825"/>
                      <a:gd name="connsiteY5" fmla="*/ 17488 h 148494"/>
                      <a:gd name="connsiteX6" fmla="*/ 61913 w 123825"/>
                      <a:gd name="connsiteY6" fmla="*/ 0 h 148494"/>
                      <a:gd name="connsiteX7" fmla="*/ 120015 w 123825"/>
                      <a:gd name="connsiteY7" fmla="*/ 17497 h 148494"/>
                      <a:gd name="connsiteX8" fmla="*/ 123825 w 123825"/>
                      <a:gd name="connsiteY8" fmla="*/ 21307 h 148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825" h="148494">
                        <a:moveTo>
                          <a:pt x="123825" y="69342"/>
                        </a:moveTo>
                        <a:cubicBezTo>
                          <a:pt x="123825" y="109261"/>
                          <a:pt x="74676" y="141408"/>
                          <a:pt x="63989" y="147923"/>
                        </a:cubicBezTo>
                        <a:cubicBezTo>
                          <a:pt x="62737" y="148684"/>
                          <a:pt x="61165" y="148684"/>
                          <a:pt x="59912" y="147923"/>
                        </a:cubicBezTo>
                        <a:cubicBezTo>
                          <a:pt x="49187" y="141408"/>
                          <a:pt x="0" y="109261"/>
                          <a:pt x="0" y="69342"/>
                        </a:cubicBezTo>
                        <a:lnTo>
                          <a:pt x="0" y="21298"/>
                        </a:lnTo>
                        <a:cubicBezTo>
                          <a:pt x="0" y="19194"/>
                          <a:pt x="1706" y="17488"/>
                          <a:pt x="3810" y="17488"/>
                        </a:cubicBezTo>
                        <a:cubicBezTo>
                          <a:pt x="42062" y="16478"/>
                          <a:pt x="33261" y="0"/>
                          <a:pt x="61913" y="0"/>
                        </a:cubicBezTo>
                        <a:cubicBezTo>
                          <a:pt x="90564" y="0"/>
                          <a:pt x="81763" y="16478"/>
                          <a:pt x="120015" y="17497"/>
                        </a:cubicBezTo>
                        <a:cubicBezTo>
                          <a:pt x="122119" y="17497"/>
                          <a:pt x="123825" y="19203"/>
                          <a:pt x="123825" y="21307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9" name="Freeform: Shape 748">
                    <a:extLst>
                      <a:ext uri="{FF2B5EF4-FFF2-40B4-BE49-F238E27FC236}">
                        <a16:creationId xmlns:a16="http://schemas.microsoft.com/office/drawing/2014/main" id="{64241C2F-EC34-C882-06AE-EEE30DF90152}"/>
                      </a:ext>
                    </a:extLst>
                  </p:cNvPr>
                  <p:cNvSpPr/>
                  <p:nvPr/>
                </p:nvSpPr>
                <p:spPr>
                  <a:xfrm>
                    <a:off x="6414461" y="3463916"/>
                    <a:ext cx="60559" cy="79212"/>
                  </a:xfrm>
                  <a:custGeom>
                    <a:avLst/>
                    <a:gdLst>
                      <a:gd name="connsiteX0" fmla="*/ 57455 w 60559"/>
                      <a:gd name="connsiteY0" fmla="*/ 38045 h 79212"/>
                      <a:gd name="connsiteX1" fmla="*/ 53569 w 60559"/>
                      <a:gd name="connsiteY1" fmla="*/ 38045 h 79212"/>
                      <a:gd name="connsiteX2" fmla="*/ 53569 w 60559"/>
                      <a:gd name="connsiteY2" fmla="*/ 24548 h 79212"/>
                      <a:gd name="connsiteX3" fmla="*/ 46901 w 60559"/>
                      <a:gd name="connsiteY3" fmla="*/ 7318 h 79212"/>
                      <a:gd name="connsiteX4" fmla="*/ 15171 w 60559"/>
                      <a:gd name="connsiteY4" fmla="*/ 5872 h 79212"/>
                      <a:gd name="connsiteX5" fmla="*/ 13726 w 60559"/>
                      <a:gd name="connsiteY5" fmla="*/ 7318 h 79212"/>
                      <a:gd name="connsiteX6" fmla="*/ 7058 w 60559"/>
                      <a:gd name="connsiteY6" fmla="*/ 24539 h 79212"/>
                      <a:gd name="connsiteX7" fmla="*/ 7058 w 60559"/>
                      <a:gd name="connsiteY7" fmla="*/ 38045 h 79212"/>
                      <a:gd name="connsiteX8" fmla="*/ 3105 w 60559"/>
                      <a:gd name="connsiteY8" fmla="*/ 38045 h 79212"/>
                      <a:gd name="connsiteX9" fmla="*/ 0 w 60559"/>
                      <a:gd name="connsiteY9" fmla="*/ 41093 h 79212"/>
                      <a:gd name="connsiteX10" fmla="*/ 0 w 60559"/>
                      <a:gd name="connsiteY10" fmla="*/ 76164 h 79212"/>
                      <a:gd name="connsiteX11" fmla="*/ 3105 w 60559"/>
                      <a:gd name="connsiteY11" fmla="*/ 79212 h 79212"/>
                      <a:gd name="connsiteX12" fmla="*/ 57455 w 60559"/>
                      <a:gd name="connsiteY12" fmla="*/ 79212 h 79212"/>
                      <a:gd name="connsiteX13" fmla="*/ 60560 w 60559"/>
                      <a:gd name="connsiteY13" fmla="*/ 76164 h 79212"/>
                      <a:gd name="connsiteX14" fmla="*/ 60560 w 60559"/>
                      <a:gd name="connsiteY14" fmla="*/ 41093 h 79212"/>
                      <a:gd name="connsiteX15" fmla="*/ 57455 w 60559"/>
                      <a:gd name="connsiteY15" fmla="*/ 38045 h 79212"/>
                      <a:gd name="connsiteX16" fmla="*/ 42701 w 60559"/>
                      <a:gd name="connsiteY16" fmla="*/ 38045 h 79212"/>
                      <a:gd name="connsiteX17" fmla="*/ 17897 w 60559"/>
                      <a:gd name="connsiteY17" fmla="*/ 38045 h 79212"/>
                      <a:gd name="connsiteX18" fmla="*/ 17897 w 60559"/>
                      <a:gd name="connsiteY18" fmla="*/ 24320 h 79212"/>
                      <a:gd name="connsiteX19" fmla="*/ 21803 w 60559"/>
                      <a:gd name="connsiteY19" fmla="*/ 14890 h 79212"/>
                      <a:gd name="connsiteX20" fmla="*/ 37943 w 60559"/>
                      <a:gd name="connsiteY20" fmla="*/ 13999 h 79212"/>
                      <a:gd name="connsiteX21" fmla="*/ 38833 w 60559"/>
                      <a:gd name="connsiteY21" fmla="*/ 14890 h 79212"/>
                      <a:gd name="connsiteX22" fmla="*/ 40291 w 60559"/>
                      <a:gd name="connsiteY22" fmla="*/ 16795 h 79212"/>
                      <a:gd name="connsiteX23" fmla="*/ 40291 w 60559"/>
                      <a:gd name="connsiteY23" fmla="*/ 16795 h 79212"/>
                      <a:gd name="connsiteX24" fmla="*/ 42748 w 60559"/>
                      <a:gd name="connsiteY24" fmla="*/ 24329 h 79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0559" h="79212">
                        <a:moveTo>
                          <a:pt x="57455" y="38045"/>
                        </a:moveTo>
                        <a:lnTo>
                          <a:pt x="53569" y="38045"/>
                        </a:lnTo>
                        <a:lnTo>
                          <a:pt x="53569" y="24548"/>
                        </a:lnTo>
                        <a:cubicBezTo>
                          <a:pt x="53602" y="18169"/>
                          <a:pt x="51220" y="12013"/>
                          <a:pt x="46901" y="7318"/>
                        </a:cubicBezTo>
                        <a:cubicBezTo>
                          <a:pt x="38538" y="-1844"/>
                          <a:pt x="24332" y="-2491"/>
                          <a:pt x="15171" y="5872"/>
                        </a:cubicBezTo>
                        <a:cubicBezTo>
                          <a:pt x="14667" y="6332"/>
                          <a:pt x="14185" y="6814"/>
                          <a:pt x="13726" y="7318"/>
                        </a:cubicBezTo>
                        <a:cubicBezTo>
                          <a:pt x="9371" y="11987"/>
                          <a:pt x="6983" y="18155"/>
                          <a:pt x="7058" y="24539"/>
                        </a:cubicBezTo>
                        <a:lnTo>
                          <a:pt x="7058" y="38045"/>
                        </a:lnTo>
                        <a:lnTo>
                          <a:pt x="3105" y="38045"/>
                        </a:lnTo>
                        <a:cubicBezTo>
                          <a:pt x="1416" y="38055"/>
                          <a:pt x="41" y="39405"/>
                          <a:pt x="0" y="41093"/>
                        </a:cubicBezTo>
                        <a:lnTo>
                          <a:pt x="0" y="76164"/>
                        </a:lnTo>
                        <a:cubicBezTo>
                          <a:pt x="46" y="77850"/>
                          <a:pt x="1418" y="79198"/>
                          <a:pt x="3105" y="79212"/>
                        </a:cubicBezTo>
                        <a:lnTo>
                          <a:pt x="57455" y="79212"/>
                        </a:lnTo>
                        <a:cubicBezTo>
                          <a:pt x="59142" y="79198"/>
                          <a:pt x="60514" y="77850"/>
                          <a:pt x="60560" y="76164"/>
                        </a:cubicBezTo>
                        <a:lnTo>
                          <a:pt x="60560" y="41093"/>
                        </a:lnTo>
                        <a:cubicBezTo>
                          <a:pt x="60519" y="39405"/>
                          <a:pt x="59144" y="38055"/>
                          <a:pt x="57455" y="38045"/>
                        </a:cubicBezTo>
                        <a:close/>
                        <a:moveTo>
                          <a:pt x="42701" y="38045"/>
                        </a:moveTo>
                        <a:lnTo>
                          <a:pt x="17897" y="38045"/>
                        </a:lnTo>
                        <a:lnTo>
                          <a:pt x="17897" y="24320"/>
                        </a:lnTo>
                        <a:cubicBezTo>
                          <a:pt x="17932" y="20790"/>
                          <a:pt x="19331" y="17410"/>
                          <a:pt x="21803" y="14890"/>
                        </a:cubicBezTo>
                        <a:cubicBezTo>
                          <a:pt x="26014" y="10187"/>
                          <a:pt x="33240" y="9788"/>
                          <a:pt x="37943" y="13999"/>
                        </a:cubicBezTo>
                        <a:cubicBezTo>
                          <a:pt x="38256" y="14280"/>
                          <a:pt x="38553" y="14577"/>
                          <a:pt x="38833" y="14890"/>
                        </a:cubicBezTo>
                        <a:cubicBezTo>
                          <a:pt x="39376" y="15480"/>
                          <a:pt x="39863" y="16117"/>
                          <a:pt x="40291" y="16795"/>
                        </a:cubicBezTo>
                        <a:lnTo>
                          <a:pt x="40291" y="16795"/>
                        </a:lnTo>
                        <a:cubicBezTo>
                          <a:pt x="41831" y="19011"/>
                          <a:pt x="42685" y="21631"/>
                          <a:pt x="42748" y="24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0" name="Freeform: Shape 749">
                    <a:extLst>
                      <a:ext uri="{FF2B5EF4-FFF2-40B4-BE49-F238E27FC236}">
                        <a16:creationId xmlns:a16="http://schemas.microsoft.com/office/drawing/2014/main" id="{38034FA6-0AB1-DD92-6F07-74E8A09AEEB1}"/>
                      </a:ext>
                    </a:extLst>
                  </p:cNvPr>
                  <p:cNvSpPr/>
                  <p:nvPr/>
                </p:nvSpPr>
                <p:spPr>
                  <a:xfrm>
                    <a:off x="6414470" y="3501942"/>
                    <a:ext cx="59445" cy="40405"/>
                  </a:xfrm>
                  <a:custGeom>
                    <a:avLst/>
                    <a:gdLst>
                      <a:gd name="connsiteX0" fmla="*/ 3105 w 59445"/>
                      <a:gd name="connsiteY0" fmla="*/ 0 h 40405"/>
                      <a:gd name="connsiteX1" fmla="*/ 57445 w 59445"/>
                      <a:gd name="connsiteY1" fmla="*/ 0 h 40405"/>
                      <a:gd name="connsiteX2" fmla="*/ 59446 w 59445"/>
                      <a:gd name="connsiteY2" fmla="*/ 762 h 40405"/>
                      <a:gd name="connsiteX3" fmla="*/ 1105 w 59445"/>
                      <a:gd name="connsiteY3" fmla="*/ 40405 h 40405"/>
                      <a:gd name="connsiteX4" fmla="*/ 0 w 59445"/>
                      <a:gd name="connsiteY4" fmla="*/ 38110 h 40405"/>
                      <a:gd name="connsiteX5" fmla="*/ 0 w 59445"/>
                      <a:gd name="connsiteY5" fmla="*/ 3058 h 40405"/>
                      <a:gd name="connsiteX6" fmla="*/ 3105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3105" y="0"/>
                        </a:moveTo>
                        <a:lnTo>
                          <a:pt x="57445" y="0"/>
                        </a:lnTo>
                        <a:cubicBezTo>
                          <a:pt x="58181" y="11"/>
                          <a:pt x="58889" y="280"/>
                          <a:pt x="59446" y="762"/>
                        </a:cubicBezTo>
                        <a:lnTo>
                          <a:pt x="1105" y="40405"/>
                        </a:lnTo>
                        <a:cubicBezTo>
                          <a:pt x="412" y="39844"/>
                          <a:pt x="6" y="39001"/>
                          <a:pt x="0" y="38110"/>
                        </a:cubicBezTo>
                        <a:lnTo>
                          <a:pt x="0" y="3058"/>
                        </a:lnTo>
                        <a:cubicBezTo>
                          <a:pt x="36" y="1366"/>
                          <a:pt x="1413" y="10"/>
                          <a:pt x="3105" y="0"/>
                        </a:cubicBezTo>
                        <a:close/>
                      </a:path>
                    </a:pathLst>
                  </a:custGeom>
                  <a:solidFill>
                    <a:srgbClr val="B3B3B3">
                      <a:alpha val="1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1" name="Freeform: Shape 750">
                    <a:extLst>
                      <a:ext uri="{FF2B5EF4-FFF2-40B4-BE49-F238E27FC236}">
                        <a16:creationId xmlns:a16="http://schemas.microsoft.com/office/drawing/2014/main" id="{D9BC306C-F0D5-67E2-423C-935B7D9A1CBB}"/>
                      </a:ext>
                    </a:extLst>
                  </p:cNvPr>
                  <p:cNvSpPr/>
                  <p:nvPr/>
                </p:nvSpPr>
                <p:spPr>
                  <a:xfrm>
                    <a:off x="6415575" y="3501942"/>
                    <a:ext cx="59445" cy="40405"/>
                  </a:xfrm>
                  <a:custGeom>
                    <a:avLst/>
                    <a:gdLst>
                      <a:gd name="connsiteX0" fmla="*/ 56340 w 59445"/>
                      <a:gd name="connsiteY0" fmla="*/ 0 h 40405"/>
                      <a:gd name="connsiteX1" fmla="*/ 1991 w 59445"/>
                      <a:gd name="connsiteY1" fmla="*/ 0 h 40405"/>
                      <a:gd name="connsiteX2" fmla="*/ 0 w 59445"/>
                      <a:gd name="connsiteY2" fmla="*/ 762 h 40405"/>
                      <a:gd name="connsiteX3" fmla="*/ 58331 w 59445"/>
                      <a:gd name="connsiteY3" fmla="*/ 40405 h 40405"/>
                      <a:gd name="connsiteX4" fmla="*/ 59446 w 59445"/>
                      <a:gd name="connsiteY4" fmla="*/ 38110 h 40405"/>
                      <a:gd name="connsiteX5" fmla="*/ 59446 w 59445"/>
                      <a:gd name="connsiteY5" fmla="*/ 3058 h 40405"/>
                      <a:gd name="connsiteX6" fmla="*/ 56340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56340" y="0"/>
                        </a:moveTo>
                        <a:lnTo>
                          <a:pt x="1991" y="0"/>
                        </a:lnTo>
                        <a:cubicBezTo>
                          <a:pt x="1258" y="13"/>
                          <a:pt x="554" y="283"/>
                          <a:pt x="0" y="762"/>
                        </a:cubicBezTo>
                        <a:lnTo>
                          <a:pt x="58331" y="40405"/>
                        </a:lnTo>
                        <a:cubicBezTo>
                          <a:pt x="59026" y="39845"/>
                          <a:pt x="59435" y="39003"/>
                          <a:pt x="59446" y="38110"/>
                        </a:cubicBezTo>
                        <a:lnTo>
                          <a:pt x="59446" y="3058"/>
                        </a:lnTo>
                        <a:cubicBezTo>
                          <a:pt x="59405" y="1368"/>
                          <a:pt x="58031" y="15"/>
                          <a:pt x="56340" y="0"/>
                        </a:cubicBezTo>
                        <a:close/>
                      </a:path>
                    </a:pathLst>
                  </a:custGeom>
                  <a:solidFill>
                    <a:srgbClr val="A3A3A3">
                      <a:alpha val="9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5DFA2AF-3BBA-F8D2-317D-FEBD498A9D1C}"/>
                    </a:ext>
                  </a:extLst>
                </p:cNvPr>
                <p:cNvSpPr/>
                <p:nvPr/>
              </p:nvSpPr>
              <p:spPr>
                <a:xfrm rot="21181879" flipH="1">
                  <a:off x="6089633" y="3359561"/>
                  <a:ext cx="148807" cy="205007"/>
                </a:xfrm>
                <a:custGeom>
                  <a:avLst/>
                  <a:gdLst>
                    <a:gd name="connsiteX0" fmla="*/ 64016 w 148807"/>
                    <a:gd name="connsiteY0" fmla="*/ 0 h 205007"/>
                    <a:gd name="connsiteX1" fmla="*/ 12575 w 148807"/>
                    <a:gd name="connsiteY1" fmla="*/ 8124 h 205007"/>
                    <a:gd name="connsiteX2" fmla="*/ 9867 w 148807"/>
                    <a:gd name="connsiteY2" fmla="*/ 10830 h 205007"/>
                    <a:gd name="connsiteX3" fmla="*/ 26111 w 148807"/>
                    <a:gd name="connsiteY3" fmla="*/ 24369 h 205007"/>
                    <a:gd name="connsiteX4" fmla="*/ 26111 w 148807"/>
                    <a:gd name="connsiteY4" fmla="*/ 27075 h 205007"/>
                    <a:gd name="connsiteX5" fmla="*/ 37368 w 148807"/>
                    <a:gd name="connsiteY5" fmla="*/ 178895 h 205007"/>
                    <a:gd name="connsiteX6" fmla="*/ 115611 w 148807"/>
                    <a:gd name="connsiteY6" fmla="*/ 204711 h 205007"/>
                    <a:gd name="connsiteX7" fmla="*/ 148807 w 148807"/>
                    <a:gd name="connsiteY7" fmla="*/ 195660 h 205007"/>
                    <a:gd name="connsiteX8" fmla="*/ 144001 w 148807"/>
                    <a:gd name="connsiteY8" fmla="*/ 173460 h 205007"/>
                    <a:gd name="connsiteX9" fmla="*/ 140099 w 148807"/>
                    <a:gd name="connsiteY9" fmla="*/ 175798 h 205007"/>
                    <a:gd name="connsiteX10" fmla="*/ 55750 w 148807"/>
                    <a:gd name="connsiteY10" fmla="*/ 154578 h 205007"/>
                    <a:gd name="connsiteX11" fmla="*/ 53186 w 148807"/>
                    <a:gd name="connsiteY11" fmla="*/ 151619 h 205007"/>
                    <a:gd name="connsiteX12" fmla="*/ 53186 w 148807"/>
                    <a:gd name="connsiteY12" fmla="*/ 46026 h 205007"/>
                    <a:gd name="connsiteX13" fmla="*/ 55895 w 148807"/>
                    <a:gd name="connsiteY13" fmla="*/ 46026 h 205007"/>
                    <a:gd name="connsiteX14" fmla="*/ 72140 w 148807"/>
                    <a:gd name="connsiteY14" fmla="*/ 59564 h 205007"/>
                    <a:gd name="connsiteX15" fmla="*/ 74846 w 148807"/>
                    <a:gd name="connsiteY15" fmla="*/ 59564 h 205007"/>
                    <a:gd name="connsiteX16" fmla="*/ 74846 w 148807"/>
                    <a:gd name="connsiteY16" fmla="*/ 56858 h 205007"/>
                    <a:gd name="connsiteX17" fmla="*/ 69431 w 148807"/>
                    <a:gd name="connsiteY17" fmla="*/ 2706 h 205007"/>
                    <a:gd name="connsiteX18" fmla="*/ 64016 w 148807"/>
                    <a:gd name="connsiteY18" fmla="*/ 0 h 205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8807" h="205007">
                      <a:moveTo>
                        <a:pt x="64016" y="0"/>
                      </a:moveTo>
                      <a:lnTo>
                        <a:pt x="12575" y="8124"/>
                      </a:lnTo>
                      <a:cubicBezTo>
                        <a:pt x="11080" y="8124"/>
                        <a:pt x="9867" y="9335"/>
                        <a:pt x="9867" y="10830"/>
                      </a:cubicBezTo>
                      <a:lnTo>
                        <a:pt x="26111" y="24369"/>
                      </a:lnTo>
                      <a:lnTo>
                        <a:pt x="26111" y="27075"/>
                      </a:lnTo>
                      <a:cubicBezTo>
                        <a:pt x="-12703" y="72108"/>
                        <a:pt x="-7666" y="140081"/>
                        <a:pt x="37368" y="178895"/>
                      </a:cubicBezTo>
                      <a:cubicBezTo>
                        <a:pt x="59885" y="198304"/>
                        <a:pt x="88136" y="206748"/>
                        <a:pt x="115611" y="204711"/>
                      </a:cubicBezTo>
                      <a:lnTo>
                        <a:pt x="148807" y="195660"/>
                      </a:lnTo>
                      <a:lnTo>
                        <a:pt x="144001" y="173460"/>
                      </a:lnTo>
                      <a:lnTo>
                        <a:pt x="140099" y="175798"/>
                      </a:lnTo>
                      <a:cubicBezTo>
                        <a:pt x="111182" y="185990"/>
                        <a:pt x="77702" y="178668"/>
                        <a:pt x="55750" y="154578"/>
                      </a:cubicBezTo>
                      <a:cubicBezTo>
                        <a:pt x="54872" y="153614"/>
                        <a:pt x="54016" y="152625"/>
                        <a:pt x="53186" y="151619"/>
                      </a:cubicBezTo>
                      <a:cubicBezTo>
                        <a:pt x="26111" y="121627"/>
                        <a:pt x="26111" y="76017"/>
                        <a:pt x="53186" y="46026"/>
                      </a:cubicBezTo>
                      <a:lnTo>
                        <a:pt x="55895" y="46026"/>
                      </a:lnTo>
                      <a:lnTo>
                        <a:pt x="72140" y="59564"/>
                      </a:lnTo>
                      <a:lnTo>
                        <a:pt x="74846" y="59564"/>
                      </a:lnTo>
                      <a:lnTo>
                        <a:pt x="74846" y="56858"/>
                      </a:lnTo>
                      <a:lnTo>
                        <a:pt x="69431" y="2706"/>
                      </a:lnTo>
                      <a:cubicBezTo>
                        <a:pt x="69431" y="0"/>
                        <a:pt x="66725" y="0"/>
                        <a:pt x="64016" y="0"/>
                      </a:cubicBezTo>
                      <a:close/>
                    </a:path>
                  </a:pathLst>
                </a:custGeom>
                <a:solidFill>
                  <a:srgbClr val="86D6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1878561-BC99-31C3-9DD0-301A26A44523}"/>
                  </a:ext>
                </a:extLst>
              </p:cNvPr>
              <p:cNvGrpSpPr/>
              <p:nvPr/>
            </p:nvGrpSpPr>
            <p:grpSpPr>
              <a:xfrm>
                <a:off x="10029155" y="4006466"/>
                <a:ext cx="177968" cy="174872"/>
                <a:chOff x="10081033" y="4022784"/>
                <a:chExt cx="177968" cy="174872"/>
              </a:xfrm>
            </p:grpSpPr>
            <p:grpSp>
              <p:nvGrpSpPr>
                <p:cNvPr id="733" name="Graphic 658">
                  <a:extLst>
                    <a:ext uri="{FF2B5EF4-FFF2-40B4-BE49-F238E27FC236}">
                      <a16:creationId xmlns:a16="http://schemas.microsoft.com/office/drawing/2014/main" id="{89D6E449-157E-4788-BF50-33AA9054A240}"/>
                    </a:ext>
                  </a:extLst>
                </p:cNvPr>
                <p:cNvGrpSpPr/>
                <p:nvPr/>
              </p:nvGrpSpPr>
              <p:grpSpPr>
                <a:xfrm>
                  <a:off x="10130574" y="4022784"/>
                  <a:ext cx="78886" cy="91507"/>
                  <a:chOff x="10128395" y="4027098"/>
                  <a:chExt cx="78886" cy="91507"/>
                </a:xfrm>
                <a:solidFill>
                  <a:srgbClr val="D2D2D2"/>
                </a:solidFill>
              </p:grpSpPr>
              <p:sp>
                <p:nvSpPr>
                  <p:cNvPr id="742" name="Freeform: Shape 741">
                    <a:extLst>
                      <a:ext uri="{FF2B5EF4-FFF2-40B4-BE49-F238E27FC236}">
                        <a16:creationId xmlns:a16="http://schemas.microsoft.com/office/drawing/2014/main" id="{572E91AE-45F7-25F6-1EB3-28F7D4A0CB21}"/>
                      </a:ext>
                    </a:extLst>
                  </p:cNvPr>
                  <p:cNvSpPr/>
                  <p:nvPr/>
                </p:nvSpPr>
                <p:spPr>
                  <a:xfrm>
                    <a:off x="10167838" y="405003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0 h 68570"/>
                      <a:gd name="connsiteX1" fmla="*/ 39443 w 39443"/>
                      <a:gd name="connsiteY1" fmla="*/ 45634 h 68570"/>
                      <a:gd name="connsiteX2" fmla="*/ 0 w 39443"/>
                      <a:gd name="connsiteY2" fmla="*/ 68570 h 68570"/>
                      <a:gd name="connsiteX3" fmla="*/ 0 w 39443"/>
                      <a:gd name="connsiteY3" fmla="*/ 22860 h 68570"/>
                      <a:gd name="connsiteX4" fmla="*/ 39443 w 39443"/>
                      <a:gd name="connsiteY4" fmla="*/ 0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70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3" name="Freeform: Shape 742">
                    <a:extLst>
                      <a:ext uri="{FF2B5EF4-FFF2-40B4-BE49-F238E27FC236}">
                        <a16:creationId xmlns:a16="http://schemas.microsoft.com/office/drawing/2014/main" id="{14F7459D-E43E-6138-55C8-127ADD157147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2709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3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27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3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36"/>
                        </a:moveTo>
                        <a:lnTo>
                          <a:pt x="39443" y="45863"/>
                        </a:lnTo>
                        <a:lnTo>
                          <a:pt x="0" y="22927"/>
                        </a:lnTo>
                        <a:lnTo>
                          <a:pt x="39443" y="0"/>
                        </a:lnTo>
                        <a:lnTo>
                          <a:pt x="78886" y="2293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5AC5EDB1-AF77-CDEC-E8B0-DB00B8E14302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50025"/>
                    <a:ext cx="39443" cy="68580"/>
                  </a:xfrm>
                  <a:custGeom>
                    <a:avLst/>
                    <a:gdLst>
                      <a:gd name="connsiteX0" fmla="*/ 39443 w 39443"/>
                      <a:gd name="connsiteY0" fmla="*/ 22936 h 68580"/>
                      <a:gd name="connsiteX1" fmla="*/ 39443 w 39443"/>
                      <a:gd name="connsiteY1" fmla="*/ 68580 h 68580"/>
                      <a:gd name="connsiteX2" fmla="*/ 0 w 39443"/>
                      <a:gd name="connsiteY2" fmla="*/ 45644 h 68580"/>
                      <a:gd name="connsiteX3" fmla="*/ 0 w 39443"/>
                      <a:gd name="connsiteY3" fmla="*/ 0 h 68580"/>
                      <a:gd name="connsiteX4" fmla="*/ 39443 w 39443"/>
                      <a:gd name="connsiteY4" fmla="*/ 22936 h 6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80">
                        <a:moveTo>
                          <a:pt x="39443" y="22936"/>
                        </a:moveTo>
                        <a:lnTo>
                          <a:pt x="39443" y="6858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34" name="Graphic 658">
                  <a:extLst>
                    <a:ext uri="{FF2B5EF4-FFF2-40B4-BE49-F238E27FC236}">
                      <a16:creationId xmlns:a16="http://schemas.microsoft.com/office/drawing/2014/main" id="{24A7FAF4-ED6E-FF6C-5F08-BC8357BC4622}"/>
                    </a:ext>
                  </a:extLst>
                </p:cNvPr>
                <p:cNvGrpSpPr/>
                <p:nvPr/>
              </p:nvGrpSpPr>
              <p:grpSpPr>
                <a:xfrm>
                  <a:off x="10081033" y="4106150"/>
                  <a:ext cx="78886" cy="91506"/>
                  <a:chOff x="10087580" y="4099688"/>
                  <a:chExt cx="78886" cy="91506"/>
                </a:xfrm>
                <a:solidFill>
                  <a:srgbClr val="D2D2D2"/>
                </a:solidFill>
              </p:grpSpPr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E938AA9B-E909-AC1F-96EE-ED92C19EA16D}"/>
                      </a:ext>
                    </a:extLst>
                  </p:cNvPr>
                  <p:cNvSpPr/>
                  <p:nvPr/>
                </p:nvSpPr>
                <p:spPr>
                  <a:xfrm>
                    <a:off x="10127023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0" name="Freeform: Shape 739">
                    <a:extLst>
                      <a:ext uri="{FF2B5EF4-FFF2-40B4-BE49-F238E27FC236}">
                        <a16:creationId xmlns:a16="http://schemas.microsoft.com/office/drawing/2014/main" id="{113A1354-E428-A0CC-190E-BCCD40570C77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09968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43" y="45863"/>
                        </a:lnTo>
                        <a:lnTo>
                          <a:pt x="0" y="22936"/>
                        </a:lnTo>
                        <a:lnTo>
                          <a:pt x="3944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069616E8-C8A9-F83A-C4BA-AF9B70763EB7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35" name="Graphic 658">
                  <a:extLst>
                    <a:ext uri="{FF2B5EF4-FFF2-40B4-BE49-F238E27FC236}">
                      <a16:creationId xmlns:a16="http://schemas.microsoft.com/office/drawing/2014/main" id="{623E9615-D5FB-7976-8594-7A40F127E0E2}"/>
                    </a:ext>
                  </a:extLst>
                </p:cNvPr>
                <p:cNvGrpSpPr/>
                <p:nvPr/>
              </p:nvGrpSpPr>
              <p:grpSpPr>
                <a:xfrm>
                  <a:off x="10180115" y="4108307"/>
                  <a:ext cx="78886" cy="89349"/>
                  <a:chOff x="10170619" y="4101845"/>
                  <a:chExt cx="78886" cy="89349"/>
                </a:xfrm>
                <a:solidFill>
                  <a:srgbClr val="D2D2D2"/>
                </a:solidFill>
              </p:grpSpPr>
              <p:sp>
                <p:nvSpPr>
                  <p:cNvPr id="736" name="Freeform: Shape 735">
                    <a:extLst>
                      <a:ext uri="{FF2B5EF4-FFF2-40B4-BE49-F238E27FC236}">
                        <a16:creationId xmlns:a16="http://schemas.microsoft.com/office/drawing/2014/main" id="{DF86BC52-E01C-257B-2349-BF03ECA959C1}"/>
                      </a:ext>
                    </a:extLst>
                  </p:cNvPr>
                  <p:cNvSpPr/>
                  <p:nvPr/>
                </p:nvSpPr>
                <p:spPr>
                  <a:xfrm>
                    <a:off x="10210062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7" name="Freeform: Shape 736">
                    <a:extLst>
                      <a:ext uri="{FF2B5EF4-FFF2-40B4-BE49-F238E27FC236}">
                        <a16:creationId xmlns:a16="http://schemas.microsoft.com/office/drawing/2014/main" id="{3854221F-7F29-3C57-13B1-DAC7ADCDC17A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01845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5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5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53" y="45863"/>
                        </a:lnTo>
                        <a:lnTo>
                          <a:pt x="0" y="22936"/>
                        </a:lnTo>
                        <a:lnTo>
                          <a:pt x="3945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9CE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7E7C9E33-FC12-6DF6-33F8-FF1EE2A45B5F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solidFill>
                    <a:srgbClr val="6AE7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BBB47D1-2E23-D562-5F1A-EDD6CEAA62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75353" y="4080186"/>
                <a:ext cx="110797" cy="27432"/>
                <a:chOff x="7860569" y="4032362"/>
                <a:chExt cx="184657" cy="45719"/>
              </a:xfrm>
            </p:grpSpPr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72C187F0-60D2-BDFA-F930-9D3D99244D89}"/>
                    </a:ext>
                  </a:extLst>
                </p:cNvPr>
                <p:cNvSpPr/>
                <p:nvPr/>
              </p:nvSpPr>
              <p:spPr bwMode="auto">
                <a:xfrm>
                  <a:off x="7860569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BCF5B03D-FCAA-CB27-C584-A2348FC02683}"/>
                    </a:ext>
                  </a:extLst>
                </p:cNvPr>
                <p:cNvSpPr/>
                <p:nvPr/>
              </p:nvSpPr>
              <p:spPr bwMode="auto">
                <a:xfrm>
                  <a:off x="7930038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8AC2848B-8AE8-5416-3B32-77A063DD3B30}"/>
                    </a:ext>
                  </a:extLst>
                </p:cNvPr>
                <p:cNvSpPr/>
                <p:nvPr/>
              </p:nvSpPr>
              <p:spPr bwMode="auto">
                <a:xfrm>
                  <a:off x="7999507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E728FE49-6876-BDAC-D322-E6B154AD068D}"/>
                  </a:ext>
                </a:extLst>
              </p:cNvPr>
              <p:cNvGrpSpPr/>
              <p:nvPr/>
            </p:nvGrpSpPr>
            <p:grpSpPr>
              <a:xfrm>
                <a:off x="8483929" y="3992769"/>
                <a:ext cx="201204" cy="202267"/>
                <a:chOff x="8468060" y="3983840"/>
                <a:chExt cx="256530" cy="257885"/>
              </a:xfrm>
            </p:grpSpPr>
            <p:pic>
              <p:nvPicPr>
                <p:cNvPr id="641" name="Graphic 640" descr="spring cloud logo">
                  <a:extLst>
                    <a:ext uri="{FF2B5EF4-FFF2-40B4-BE49-F238E27FC236}">
                      <a16:creationId xmlns:a16="http://schemas.microsoft.com/office/drawing/2014/main" id="{930EA70E-8C08-CD7D-3BEF-3FDAC9B78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090" y="3983840"/>
                  <a:ext cx="192470" cy="192470"/>
                </a:xfrm>
                <a:prstGeom prst="rect">
                  <a:avLst/>
                </a:prstGeom>
              </p:spPr>
            </p:pic>
            <p:grpSp>
              <p:nvGrpSpPr>
                <p:cNvPr id="642" name="Group 641">
                  <a:extLst>
                    <a:ext uri="{FF2B5EF4-FFF2-40B4-BE49-F238E27FC236}">
                      <a16:creationId xmlns:a16="http://schemas.microsoft.com/office/drawing/2014/main" id="{44D03500-44EC-5216-C1EB-5642609AA2B9}"/>
                    </a:ext>
                  </a:extLst>
                </p:cNvPr>
                <p:cNvGrpSpPr/>
                <p:nvPr/>
              </p:nvGrpSpPr>
              <p:grpSpPr>
                <a:xfrm>
                  <a:off x="8468060" y="4136719"/>
                  <a:ext cx="256530" cy="105006"/>
                  <a:chOff x="8468060" y="4136719"/>
                  <a:chExt cx="256530" cy="105006"/>
                </a:xfrm>
              </p:grpSpPr>
              <p:sp>
                <p:nvSpPr>
                  <p:cNvPr id="643" name="Arrow: Right 642">
                    <a:extLst>
                      <a:ext uri="{FF2B5EF4-FFF2-40B4-BE49-F238E27FC236}">
                        <a16:creationId xmlns:a16="http://schemas.microsoft.com/office/drawing/2014/main" id="{1205A346-CF23-AC76-3E53-5DA39DCF2B52}"/>
                      </a:ext>
                    </a:extLst>
                  </p:cNvPr>
                  <p:cNvSpPr/>
                  <p:nvPr/>
                </p:nvSpPr>
                <p:spPr bwMode="auto">
                  <a:xfrm rot="1800000">
                    <a:off x="8645418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44" name="Arrow: Right 643">
                    <a:extLst>
                      <a:ext uri="{FF2B5EF4-FFF2-40B4-BE49-F238E27FC236}">
                        <a16:creationId xmlns:a16="http://schemas.microsoft.com/office/drawing/2014/main" id="{C31D56D0-F728-FA5C-58D4-258D54A4386E}"/>
                      </a:ext>
                    </a:extLst>
                  </p:cNvPr>
                  <p:cNvSpPr/>
                  <p:nvPr/>
                </p:nvSpPr>
                <p:spPr bwMode="auto">
                  <a:xfrm rot="19800000" flipH="1">
                    <a:off x="8468060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29" name="Arrow: Right 728">
                    <a:extLst>
                      <a:ext uri="{FF2B5EF4-FFF2-40B4-BE49-F238E27FC236}">
                        <a16:creationId xmlns:a16="http://schemas.microsoft.com/office/drawing/2014/main" id="{B72E1DA1-8838-E5D0-3BF4-E0A323760F70}"/>
                      </a:ext>
                    </a:extLst>
                  </p:cNvPr>
                  <p:cNvSpPr/>
                  <p:nvPr/>
                </p:nvSpPr>
                <p:spPr bwMode="auto">
                  <a:xfrm rot="16200000" flipH="1">
                    <a:off x="8556740" y="4160361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848" name="Slide Number Placeholder 847">
            <a:extLst>
              <a:ext uri="{FF2B5EF4-FFF2-40B4-BE49-F238E27FC236}">
                <a16:creationId xmlns:a16="http://schemas.microsoft.com/office/drawing/2014/main" id="{3180C8D6-C4A1-E4DD-AEED-0C705E62265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0F1D8-5C5B-7962-5D88-31BE363B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514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dient-colored box">
            <a:extLst>
              <a:ext uri="{FF2B5EF4-FFF2-40B4-BE49-F238E27FC236}">
                <a16:creationId xmlns:a16="http://schemas.microsoft.com/office/drawing/2014/main" id="{53FB251A-321B-69AB-A241-1AE085AF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22D90-25BF-BF67-632B-CE72D15B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6" y="783970"/>
            <a:ext cx="5029200" cy="2286000"/>
          </a:xfrm>
        </p:spPr>
        <p:txBody>
          <a:bodyPr/>
          <a:lstStyle/>
          <a:p>
            <a:r>
              <a:rPr lang="en-US"/>
              <a:t>Build and Run Enterprise Spring Apps at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D3E9E-0890-FBE5-4AF3-6E319FFD3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April 26, 2023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41296D-F8F7-81DD-BE29-9D3F48F87A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6336" y="5041518"/>
            <a:ext cx="3652201" cy="445265"/>
          </a:xfrm>
        </p:spPr>
        <p:txBody>
          <a:bodyPr>
            <a:noAutofit/>
          </a:bodyPr>
          <a:lstStyle/>
          <a:p>
            <a:r>
              <a:rPr lang="en-US" sz="2000"/>
              <a:t>Morgan Stanley, Bengaluru</a:t>
            </a:r>
            <a:endParaRPr lang="en-US" sz="1500">
              <a:solidFill>
                <a:schemeClr val="accent1"/>
              </a:solidFill>
            </a:endParaRPr>
          </a:p>
        </p:txBody>
      </p:sp>
      <p:pic>
        <p:nvPicPr>
          <p:cNvPr id="9" name="Picture Placeholder 8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AE115B89-696C-65FE-D64B-570FBDD487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8401"/>
          <a:stretch>
            <a:fillRect/>
          </a:stretch>
        </p:blipFill>
        <p:spPr>
          <a:xfrm flipH="1">
            <a:off x="6523038" y="1319213"/>
            <a:ext cx="2287587" cy="2749550"/>
          </a:xfrm>
        </p:spPr>
      </p:pic>
      <p:pic>
        <p:nvPicPr>
          <p:cNvPr id="13" name="Picture Placeholder 12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0830BC98-1DCF-F805-EA54-A5081826426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r="8430"/>
          <a:stretch>
            <a:fillRect/>
          </a:stretch>
        </p:blipFill>
        <p:spPr>
          <a:xfrm flipH="1">
            <a:off x="9267825" y="1319213"/>
            <a:ext cx="2286000" cy="274955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F1D81F-68E0-08E8-C7A6-74E4B7C712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3324" y="4265413"/>
            <a:ext cx="2286595" cy="1169111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Asir Selvasingh</a:t>
            </a:r>
          </a:p>
          <a:p>
            <a:r>
              <a:rPr lang="en-US"/>
              <a:t>Microsoft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7A830E9-20F5-C6B0-351F-86CCB00B1B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7569" y="4278113"/>
            <a:ext cx="2274788" cy="1149350"/>
          </a:xfrm>
        </p:spPr>
        <p:txBody>
          <a:bodyPr/>
          <a:lstStyle/>
          <a:p>
            <a:r>
              <a:rPr lang="en-US"/>
              <a:t>Adib Saikali</a:t>
            </a:r>
          </a:p>
          <a:p>
            <a:r>
              <a:rPr lang="en-US"/>
              <a:t>VMware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07CDC-6849-4CDC-4340-CB1D01E75CE1}"/>
              </a:ext>
            </a:extLst>
          </p:cNvPr>
          <p:cNvSpPr txBox="1"/>
          <p:nvPr/>
        </p:nvSpPr>
        <p:spPr>
          <a:xfrm>
            <a:off x="577318" y="3244334"/>
            <a:ext cx="6645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Hands-on workshop</a:t>
            </a:r>
          </a:p>
        </p:txBody>
      </p:sp>
    </p:spTree>
    <p:extLst>
      <p:ext uri="{BB962C8B-B14F-4D97-AF65-F5344CB8AC3E}">
        <p14:creationId xmlns:p14="http://schemas.microsoft.com/office/powerpoint/2010/main" val="136036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7023-DA23-E86F-D0CE-230E6B33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632635"/>
            <a:ext cx="10972801" cy="547577"/>
          </a:xfrm>
        </p:spPr>
        <p:txBody>
          <a:bodyPr vert="horz" wrap="square" lIns="0" tIns="91440" rIns="146304" bIns="91440" rtlCol="0" anchor="b">
            <a:noAutofit/>
          </a:bodyPr>
          <a:lstStyle/>
          <a:p>
            <a:r>
              <a:rPr lang="en-US"/>
              <a:t>Azure Spring Apps (slide 2 of 7)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FAF760AF-4A22-1682-134B-97E3DBF81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85803" y="4854211"/>
            <a:ext cx="4820395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Open-source client libraries, integration modules, and drivers</a:t>
            </a:r>
          </a:p>
        </p:txBody>
      </p: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4549FC46-E194-8EB0-1B74-2FBC440DE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76427" y="4537895"/>
            <a:ext cx="4185050" cy="0"/>
          </a:xfrm>
          <a:prstGeom prst="straightConnector1">
            <a:avLst/>
          </a:prstGeom>
          <a:noFill/>
          <a:ln w="12700" cap="flat" cmpd="sng" algn="ctr">
            <a:solidFill>
              <a:srgbClr val="737373"/>
            </a:solidFill>
            <a:prstDash val="dash"/>
            <a:headEnd type="none" w="med" len="sm"/>
            <a:tailEnd type="none" w="med" len="sm"/>
          </a:ln>
          <a:effectLst/>
        </p:spPr>
      </p:cxnSp>
      <p:cxnSp>
        <p:nvCxnSpPr>
          <p:cNvPr id="481" name="Straight Arrow Connector 480">
            <a:extLst>
              <a:ext uri="{FF2B5EF4-FFF2-40B4-BE49-F238E27FC236}">
                <a16:creationId xmlns:a16="http://schemas.microsoft.com/office/drawing/2014/main" id="{B2477A93-F907-16B0-D7E1-07BFBB56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010400" y="4537900"/>
            <a:ext cx="4494103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dash"/>
            <a:headEnd type="none" w="med" len="sm"/>
            <a:tailEnd type="none" w="med" len="sm"/>
          </a:ln>
          <a:effectLst/>
        </p:spPr>
      </p:cxn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D2A15D28-8A15-8E6E-FD7C-028BFDFCF82D}"/>
              </a:ext>
            </a:extLst>
          </p:cNvPr>
          <p:cNvGrpSpPr/>
          <p:nvPr/>
        </p:nvGrpSpPr>
        <p:grpSpPr>
          <a:xfrm>
            <a:off x="609599" y="5102222"/>
            <a:ext cx="3472900" cy="875107"/>
            <a:chOff x="609599" y="5255157"/>
            <a:chExt cx="3472900" cy="875107"/>
          </a:xfrm>
        </p:grpSpPr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6C465E5D-5D0D-6162-2F35-7D1772956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599" y="5255157"/>
              <a:ext cx="34729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D96672BF-F137-363A-44D8-40533A176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2219" y="5701949"/>
              <a:ext cx="3107660" cy="350552"/>
              <a:chOff x="763706" y="5803058"/>
              <a:chExt cx="3107660" cy="350552"/>
            </a:xfrm>
          </p:grpSpPr>
          <p:pic>
            <p:nvPicPr>
              <p:cNvPr id="485" name="Graphic 484">
                <a:extLst>
                  <a:ext uri="{FF2B5EF4-FFF2-40B4-BE49-F238E27FC236}">
                    <a16:creationId xmlns:a16="http://schemas.microsoft.com/office/drawing/2014/main" id="{01123A04-8250-41A0-F773-879F03E19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2081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486" name="Graphic 485">
                <a:extLst>
                  <a:ext uri="{FF2B5EF4-FFF2-40B4-BE49-F238E27FC236}">
                    <a16:creationId xmlns:a16="http://schemas.microsoft.com/office/drawing/2014/main" id="{2F289AE6-673C-8F48-EDC7-C1F2EDE4B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66550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487" name="Graphic 486">
                <a:extLst>
                  <a:ext uri="{FF2B5EF4-FFF2-40B4-BE49-F238E27FC236}">
                    <a16:creationId xmlns:a16="http://schemas.microsoft.com/office/drawing/2014/main" id="{B40E8333-D946-D9B3-1100-8E9FEBBFA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17972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488" name="Graphic 487">
                <a:extLst>
                  <a:ext uri="{FF2B5EF4-FFF2-40B4-BE49-F238E27FC236}">
                    <a16:creationId xmlns:a16="http://schemas.microsoft.com/office/drawing/2014/main" id="{4C52383C-B0C6-F97B-241B-FB854949F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6939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489" name="Graphic 488">
                <a:extLst>
                  <a:ext uri="{FF2B5EF4-FFF2-40B4-BE49-F238E27FC236}">
                    <a16:creationId xmlns:a16="http://schemas.microsoft.com/office/drawing/2014/main" id="{9AEA3F25-4981-3185-F2E2-BCF4898F6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3706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490" name="Graphic 489">
                <a:extLst>
                  <a:ext uri="{FF2B5EF4-FFF2-40B4-BE49-F238E27FC236}">
                    <a16:creationId xmlns:a16="http://schemas.microsoft.com/office/drawing/2014/main" id="{A53C3846-DDBB-0929-7462-4A750F3A4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15128" y="5803058"/>
                <a:ext cx="350552" cy="350552"/>
              </a:xfrm>
              <a:prstGeom prst="rect">
                <a:avLst/>
              </a:prstGeom>
            </p:spPr>
          </p:pic>
        </p:grp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D608F3E8-9F30-AF0A-44DE-8EC8DF34AEFA}"/>
              </a:ext>
            </a:extLst>
          </p:cNvPr>
          <p:cNvGrpSpPr/>
          <p:nvPr/>
        </p:nvGrpSpPr>
        <p:grpSpPr>
          <a:xfrm>
            <a:off x="6961078" y="5115773"/>
            <a:ext cx="3057314" cy="875107"/>
            <a:chOff x="7079674" y="5268708"/>
            <a:chExt cx="3057314" cy="875107"/>
          </a:xfrm>
        </p:grpSpPr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67915C3B-2393-3EB6-F2AE-08BD7A439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79674" y="5268708"/>
              <a:ext cx="3057314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Async communications – JMS and Kafka</a:t>
              </a:r>
            </a:p>
          </p:txBody>
        </p: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3E82B382-B318-AFEF-0BCD-817D00559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7573" y="5715755"/>
              <a:ext cx="2381516" cy="354744"/>
              <a:chOff x="7496371" y="5803313"/>
              <a:chExt cx="2381516" cy="354744"/>
            </a:xfrm>
          </p:grpSpPr>
          <p:pic>
            <p:nvPicPr>
              <p:cNvPr id="494" name="Graphic 493">
                <a:extLst>
                  <a:ext uri="{FF2B5EF4-FFF2-40B4-BE49-F238E27FC236}">
                    <a16:creationId xmlns:a16="http://schemas.microsoft.com/office/drawing/2014/main" id="{63A3881B-E99F-B7F6-2F5B-01F171021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517893" y="5827547"/>
                <a:ext cx="324723" cy="324723"/>
              </a:xfrm>
              <a:prstGeom prst="rect">
                <a:avLst/>
              </a:prstGeom>
            </p:spPr>
          </p:pic>
          <p:pic>
            <p:nvPicPr>
              <p:cNvPr id="495" name="Graphic 494">
                <a:extLst>
                  <a:ext uri="{FF2B5EF4-FFF2-40B4-BE49-F238E27FC236}">
                    <a16:creationId xmlns:a16="http://schemas.microsoft.com/office/drawing/2014/main" id="{4EB3188F-8B20-51AC-4635-72898C7B0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496371" y="5833334"/>
                <a:ext cx="324723" cy="324723"/>
              </a:xfrm>
              <a:prstGeom prst="rect">
                <a:avLst/>
              </a:prstGeom>
            </p:spPr>
          </p:pic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B4379AD3-6720-5E47-166D-196B6859F4F0}"/>
                  </a:ext>
                </a:extLst>
              </p:cNvPr>
              <p:cNvGrpSpPr/>
              <p:nvPr/>
            </p:nvGrpSpPr>
            <p:grpSpPr>
              <a:xfrm>
                <a:off x="9539420" y="5803313"/>
                <a:ext cx="338467" cy="338468"/>
                <a:chOff x="9284971" y="5100543"/>
                <a:chExt cx="311966" cy="311967"/>
              </a:xfrm>
              <a:solidFill>
                <a:srgbClr val="FFFFFF"/>
              </a:solidFill>
            </p:grpSpPr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B99A0863-C91C-2A86-51F1-DD13DC80BBC1}"/>
                    </a:ext>
                  </a:extLst>
                </p:cNvPr>
                <p:cNvSpPr/>
                <p:nvPr/>
              </p:nvSpPr>
              <p:spPr>
                <a:xfrm>
                  <a:off x="9340004" y="5164768"/>
                  <a:ext cx="192677" cy="192677"/>
                </a:xfrm>
                <a:custGeom>
                  <a:avLst/>
                  <a:gdLst>
                    <a:gd name="connsiteX0" fmla="*/ 92929 w 192677"/>
                    <a:gd name="connsiteY0" fmla="*/ 0 h 192677"/>
                    <a:gd name="connsiteX1" fmla="*/ 99723 w 192677"/>
                    <a:gd name="connsiteY1" fmla="*/ 0 h 192677"/>
                    <a:gd name="connsiteX2" fmla="*/ 100944 w 192677"/>
                    <a:gd name="connsiteY2" fmla="*/ 24097 h 192677"/>
                    <a:gd name="connsiteX3" fmla="*/ 101631 w 192677"/>
                    <a:gd name="connsiteY3" fmla="*/ 48169 h 192677"/>
                    <a:gd name="connsiteX4" fmla="*/ 102089 w 192677"/>
                    <a:gd name="connsiteY4" fmla="*/ 90588 h 192677"/>
                    <a:gd name="connsiteX5" fmla="*/ 144507 w 192677"/>
                    <a:gd name="connsiteY5" fmla="*/ 91224 h 192677"/>
                    <a:gd name="connsiteX6" fmla="*/ 168605 w 192677"/>
                    <a:gd name="connsiteY6" fmla="*/ 91962 h 192677"/>
                    <a:gd name="connsiteX7" fmla="*/ 192677 w 192677"/>
                    <a:gd name="connsiteY7" fmla="*/ 93259 h 192677"/>
                    <a:gd name="connsiteX8" fmla="*/ 192677 w 192677"/>
                    <a:gd name="connsiteY8" fmla="*/ 99417 h 192677"/>
                    <a:gd name="connsiteX9" fmla="*/ 168605 w 192677"/>
                    <a:gd name="connsiteY9" fmla="*/ 100690 h 192677"/>
                    <a:gd name="connsiteX10" fmla="*/ 168630 w 192677"/>
                    <a:gd name="connsiteY10" fmla="*/ 100766 h 192677"/>
                    <a:gd name="connsiteX11" fmla="*/ 144533 w 192677"/>
                    <a:gd name="connsiteY11" fmla="*/ 101529 h 192677"/>
                    <a:gd name="connsiteX12" fmla="*/ 124151 w 192677"/>
                    <a:gd name="connsiteY12" fmla="*/ 101936 h 192677"/>
                    <a:gd name="connsiteX13" fmla="*/ 142828 w 192677"/>
                    <a:gd name="connsiteY13" fmla="*/ 110130 h 192677"/>
                    <a:gd name="connsiteX14" fmla="*/ 164788 w 192677"/>
                    <a:gd name="connsiteY14" fmla="*/ 120028 h 192677"/>
                    <a:gd name="connsiteX15" fmla="*/ 186569 w 192677"/>
                    <a:gd name="connsiteY15" fmla="*/ 130436 h 192677"/>
                    <a:gd name="connsiteX16" fmla="*/ 184203 w 192677"/>
                    <a:gd name="connsiteY16" fmla="*/ 136136 h 192677"/>
                    <a:gd name="connsiteX17" fmla="*/ 161480 w 192677"/>
                    <a:gd name="connsiteY17" fmla="*/ 128095 h 192677"/>
                    <a:gd name="connsiteX18" fmla="*/ 138935 w 192677"/>
                    <a:gd name="connsiteY18" fmla="*/ 119570 h 192677"/>
                    <a:gd name="connsiteX19" fmla="*/ 119952 w 192677"/>
                    <a:gd name="connsiteY19" fmla="*/ 112140 h 192677"/>
                    <a:gd name="connsiteX20" fmla="*/ 134075 w 192677"/>
                    <a:gd name="connsiteY20" fmla="*/ 126848 h 192677"/>
                    <a:gd name="connsiteX21" fmla="*/ 150589 w 192677"/>
                    <a:gd name="connsiteY21" fmla="*/ 144406 h 192677"/>
                    <a:gd name="connsiteX22" fmla="*/ 166722 w 192677"/>
                    <a:gd name="connsiteY22" fmla="*/ 162345 h 192677"/>
                    <a:gd name="connsiteX23" fmla="*/ 162345 w 192677"/>
                    <a:gd name="connsiteY23" fmla="*/ 166722 h 192677"/>
                    <a:gd name="connsiteX24" fmla="*/ 144406 w 192677"/>
                    <a:gd name="connsiteY24" fmla="*/ 150589 h 192677"/>
                    <a:gd name="connsiteX25" fmla="*/ 126848 w 192677"/>
                    <a:gd name="connsiteY25" fmla="*/ 134075 h 192677"/>
                    <a:gd name="connsiteX26" fmla="*/ 112140 w 192677"/>
                    <a:gd name="connsiteY26" fmla="*/ 119952 h 192677"/>
                    <a:gd name="connsiteX27" fmla="*/ 119545 w 192677"/>
                    <a:gd name="connsiteY27" fmla="*/ 138960 h 192677"/>
                    <a:gd name="connsiteX28" fmla="*/ 128069 w 192677"/>
                    <a:gd name="connsiteY28" fmla="*/ 161480 h 192677"/>
                    <a:gd name="connsiteX29" fmla="*/ 136085 w 192677"/>
                    <a:gd name="connsiteY29" fmla="*/ 184203 h 192677"/>
                    <a:gd name="connsiteX30" fmla="*/ 130385 w 192677"/>
                    <a:gd name="connsiteY30" fmla="*/ 186570 h 192677"/>
                    <a:gd name="connsiteX31" fmla="*/ 120003 w 192677"/>
                    <a:gd name="connsiteY31" fmla="*/ 164788 h 192677"/>
                    <a:gd name="connsiteX32" fmla="*/ 110079 w 192677"/>
                    <a:gd name="connsiteY32" fmla="*/ 142828 h 192677"/>
                    <a:gd name="connsiteX33" fmla="*/ 101885 w 192677"/>
                    <a:gd name="connsiteY33" fmla="*/ 124125 h 192677"/>
                    <a:gd name="connsiteX34" fmla="*/ 101453 w 192677"/>
                    <a:gd name="connsiteY34" fmla="*/ 144533 h 192677"/>
                    <a:gd name="connsiteX35" fmla="*/ 100715 w 192677"/>
                    <a:gd name="connsiteY35" fmla="*/ 168605 h 192677"/>
                    <a:gd name="connsiteX36" fmla="*/ 99417 w 192677"/>
                    <a:gd name="connsiteY36" fmla="*/ 192677 h 192677"/>
                    <a:gd name="connsiteX37" fmla="*/ 93259 w 192677"/>
                    <a:gd name="connsiteY37" fmla="*/ 192677 h 192677"/>
                    <a:gd name="connsiteX38" fmla="*/ 91987 w 192677"/>
                    <a:gd name="connsiteY38" fmla="*/ 168605 h 192677"/>
                    <a:gd name="connsiteX39" fmla="*/ 91224 w 192677"/>
                    <a:gd name="connsiteY39" fmla="*/ 144533 h 192677"/>
                    <a:gd name="connsiteX40" fmla="*/ 90587 w 192677"/>
                    <a:gd name="connsiteY40" fmla="*/ 102115 h 192677"/>
                    <a:gd name="connsiteX41" fmla="*/ 48169 w 192677"/>
                    <a:gd name="connsiteY41" fmla="*/ 101631 h 192677"/>
                    <a:gd name="connsiteX42" fmla="*/ 24072 w 192677"/>
                    <a:gd name="connsiteY42" fmla="*/ 100969 h 192677"/>
                    <a:gd name="connsiteX43" fmla="*/ 0 w 192677"/>
                    <a:gd name="connsiteY43" fmla="*/ 99748 h 192677"/>
                    <a:gd name="connsiteX44" fmla="*/ 0 w 192677"/>
                    <a:gd name="connsiteY44" fmla="*/ 92954 h 192677"/>
                    <a:gd name="connsiteX45" fmla="*/ 24072 w 192677"/>
                    <a:gd name="connsiteY45" fmla="*/ 91733 h 192677"/>
                    <a:gd name="connsiteX46" fmla="*/ 48144 w 192677"/>
                    <a:gd name="connsiteY46" fmla="*/ 91046 h 192677"/>
                    <a:gd name="connsiteX47" fmla="*/ 68042 w 192677"/>
                    <a:gd name="connsiteY47" fmla="*/ 90715 h 192677"/>
                    <a:gd name="connsiteX48" fmla="*/ 49798 w 192677"/>
                    <a:gd name="connsiteY48" fmla="*/ 82776 h 192677"/>
                    <a:gd name="connsiteX49" fmla="*/ 27812 w 192677"/>
                    <a:gd name="connsiteY49" fmla="*/ 72928 h 192677"/>
                    <a:gd name="connsiteX50" fmla="*/ 6031 w 192677"/>
                    <a:gd name="connsiteY50" fmla="*/ 62597 h 192677"/>
                    <a:gd name="connsiteX51" fmla="*/ 8626 w 192677"/>
                    <a:gd name="connsiteY51" fmla="*/ 56312 h 192677"/>
                    <a:gd name="connsiteX52" fmla="*/ 31349 w 192677"/>
                    <a:gd name="connsiteY52" fmla="*/ 64404 h 192677"/>
                    <a:gd name="connsiteX53" fmla="*/ 53869 w 192677"/>
                    <a:gd name="connsiteY53" fmla="*/ 73004 h 192677"/>
                    <a:gd name="connsiteX54" fmla="*/ 72394 w 192677"/>
                    <a:gd name="connsiteY54" fmla="*/ 80307 h 192677"/>
                    <a:gd name="connsiteX55" fmla="*/ 58551 w 192677"/>
                    <a:gd name="connsiteY55" fmla="*/ 66007 h 192677"/>
                    <a:gd name="connsiteX56" fmla="*/ 41986 w 192677"/>
                    <a:gd name="connsiteY56" fmla="*/ 48500 h 192677"/>
                    <a:gd name="connsiteX57" fmla="*/ 25828 w 192677"/>
                    <a:gd name="connsiteY57" fmla="*/ 30611 h 192677"/>
                    <a:gd name="connsiteX58" fmla="*/ 30637 w 192677"/>
                    <a:gd name="connsiteY58" fmla="*/ 25802 h 192677"/>
                    <a:gd name="connsiteX59" fmla="*/ 48525 w 192677"/>
                    <a:gd name="connsiteY59" fmla="*/ 41986 h 192677"/>
                    <a:gd name="connsiteX60" fmla="*/ 66032 w 192677"/>
                    <a:gd name="connsiteY60" fmla="*/ 58551 h 192677"/>
                    <a:gd name="connsiteX61" fmla="*/ 80333 w 192677"/>
                    <a:gd name="connsiteY61" fmla="*/ 72394 h 192677"/>
                    <a:gd name="connsiteX62" fmla="*/ 73030 w 192677"/>
                    <a:gd name="connsiteY62" fmla="*/ 53869 h 192677"/>
                    <a:gd name="connsiteX63" fmla="*/ 64429 w 192677"/>
                    <a:gd name="connsiteY63" fmla="*/ 31349 h 192677"/>
                    <a:gd name="connsiteX64" fmla="*/ 56337 w 192677"/>
                    <a:gd name="connsiteY64" fmla="*/ 8652 h 192677"/>
                    <a:gd name="connsiteX65" fmla="*/ 62622 w 192677"/>
                    <a:gd name="connsiteY65" fmla="*/ 6031 h 192677"/>
                    <a:gd name="connsiteX66" fmla="*/ 72953 w 192677"/>
                    <a:gd name="connsiteY66" fmla="*/ 27812 h 192677"/>
                    <a:gd name="connsiteX67" fmla="*/ 82776 w 192677"/>
                    <a:gd name="connsiteY67" fmla="*/ 49798 h 192677"/>
                    <a:gd name="connsiteX68" fmla="*/ 90715 w 192677"/>
                    <a:gd name="connsiteY68" fmla="*/ 68068 h 192677"/>
                    <a:gd name="connsiteX69" fmla="*/ 91046 w 192677"/>
                    <a:gd name="connsiteY69" fmla="*/ 48169 h 192677"/>
                    <a:gd name="connsiteX70" fmla="*/ 91707 w 192677"/>
                    <a:gd name="connsiteY70" fmla="*/ 24097 h 192677"/>
                    <a:gd name="connsiteX71" fmla="*/ 92929 w 192677"/>
                    <a:gd name="connsiteY71" fmla="*/ 0 h 192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192677" h="192677">
                      <a:moveTo>
                        <a:pt x="92929" y="0"/>
                      </a:moveTo>
                      <a:lnTo>
                        <a:pt x="99723" y="0"/>
                      </a:lnTo>
                      <a:cubicBezTo>
                        <a:pt x="100308" y="8041"/>
                        <a:pt x="100537" y="16056"/>
                        <a:pt x="100944" y="24097"/>
                      </a:cubicBezTo>
                      <a:lnTo>
                        <a:pt x="101631" y="48169"/>
                      </a:lnTo>
                      <a:cubicBezTo>
                        <a:pt x="101987" y="62317"/>
                        <a:pt x="102064" y="76465"/>
                        <a:pt x="102089" y="90588"/>
                      </a:cubicBezTo>
                      <a:cubicBezTo>
                        <a:pt x="116237" y="90664"/>
                        <a:pt x="130385" y="90791"/>
                        <a:pt x="144507" y="91224"/>
                      </a:cubicBezTo>
                      <a:lnTo>
                        <a:pt x="168605" y="91962"/>
                      </a:lnTo>
                      <a:cubicBezTo>
                        <a:pt x="176620" y="92420"/>
                        <a:pt x="184661" y="92674"/>
                        <a:pt x="192677" y="93259"/>
                      </a:cubicBezTo>
                      <a:lnTo>
                        <a:pt x="192677" y="99417"/>
                      </a:lnTo>
                      <a:cubicBezTo>
                        <a:pt x="184661" y="100003"/>
                        <a:pt x="176620" y="100257"/>
                        <a:pt x="168605" y="100690"/>
                      </a:cubicBezTo>
                      <a:lnTo>
                        <a:pt x="168630" y="100766"/>
                      </a:lnTo>
                      <a:lnTo>
                        <a:pt x="144533" y="101529"/>
                      </a:lnTo>
                      <a:cubicBezTo>
                        <a:pt x="137739" y="101733"/>
                        <a:pt x="130945" y="101835"/>
                        <a:pt x="124151" y="101936"/>
                      </a:cubicBezTo>
                      <a:cubicBezTo>
                        <a:pt x="130385" y="104634"/>
                        <a:pt x="136619" y="107331"/>
                        <a:pt x="142828" y="110130"/>
                      </a:cubicBezTo>
                      <a:lnTo>
                        <a:pt x="164788" y="120028"/>
                      </a:lnTo>
                      <a:cubicBezTo>
                        <a:pt x="172065" y="123515"/>
                        <a:pt x="179368" y="126823"/>
                        <a:pt x="186569" y="130436"/>
                      </a:cubicBezTo>
                      <a:lnTo>
                        <a:pt x="184203" y="136136"/>
                      </a:lnTo>
                      <a:cubicBezTo>
                        <a:pt x="176569" y="133591"/>
                        <a:pt x="169063" y="130767"/>
                        <a:pt x="161480" y="128095"/>
                      </a:cubicBezTo>
                      <a:lnTo>
                        <a:pt x="138935" y="119570"/>
                      </a:lnTo>
                      <a:cubicBezTo>
                        <a:pt x="132599" y="117153"/>
                        <a:pt x="126263" y="114659"/>
                        <a:pt x="119952" y="112140"/>
                      </a:cubicBezTo>
                      <a:cubicBezTo>
                        <a:pt x="124710" y="117000"/>
                        <a:pt x="129418" y="121911"/>
                        <a:pt x="134075" y="126848"/>
                      </a:cubicBezTo>
                      <a:lnTo>
                        <a:pt x="150589" y="144406"/>
                      </a:lnTo>
                      <a:cubicBezTo>
                        <a:pt x="155958" y="150385"/>
                        <a:pt x="161454" y="156263"/>
                        <a:pt x="166722" y="162345"/>
                      </a:cubicBezTo>
                      <a:lnTo>
                        <a:pt x="162345" y="166722"/>
                      </a:lnTo>
                      <a:cubicBezTo>
                        <a:pt x="156238" y="161454"/>
                        <a:pt x="150385" y="155958"/>
                        <a:pt x="144406" y="150589"/>
                      </a:cubicBezTo>
                      <a:lnTo>
                        <a:pt x="126848" y="134075"/>
                      </a:lnTo>
                      <a:cubicBezTo>
                        <a:pt x="121886" y="129418"/>
                        <a:pt x="117000" y="124685"/>
                        <a:pt x="112140" y="119952"/>
                      </a:cubicBezTo>
                      <a:cubicBezTo>
                        <a:pt x="114634" y="126263"/>
                        <a:pt x="117153" y="132599"/>
                        <a:pt x="119545" y="138960"/>
                      </a:cubicBezTo>
                      <a:lnTo>
                        <a:pt x="128069" y="161480"/>
                      </a:lnTo>
                      <a:cubicBezTo>
                        <a:pt x="130741" y="169063"/>
                        <a:pt x="133566" y="176569"/>
                        <a:pt x="136085" y="184203"/>
                      </a:cubicBezTo>
                      <a:lnTo>
                        <a:pt x="130385" y="186570"/>
                      </a:lnTo>
                      <a:cubicBezTo>
                        <a:pt x="126772" y="179343"/>
                        <a:pt x="123464" y="172040"/>
                        <a:pt x="120003" y="164788"/>
                      </a:cubicBezTo>
                      <a:lnTo>
                        <a:pt x="110079" y="142828"/>
                      </a:lnTo>
                      <a:cubicBezTo>
                        <a:pt x="107280" y="136619"/>
                        <a:pt x="104557" y="130360"/>
                        <a:pt x="101885" y="124125"/>
                      </a:cubicBezTo>
                      <a:cubicBezTo>
                        <a:pt x="101784" y="130945"/>
                        <a:pt x="101656" y="137739"/>
                        <a:pt x="101453" y="144533"/>
                      </a:cubicBezTo>
                      <a:lnTo>
                        <a:pt x="100715" y="168605"/>
                      </a:lnTo>
                      <a:cubicBezTo>
                        <a:pt x="100257" y="176620"/>
                        <a:pt x="100002" y="184661"/>
                        <a:pt x="99417" y="192677"/>
                      </a:cubicBezTo>
                      <a:lnTo>
                        <a:pt x="93259" y="192677"/>
                      </a:lnTo>
                      <a:cubicBezTo>
                        <a:pt x="92674" y="184661"/>
                        <a:pt x="92420" y="176620"/>
                        <a:pt x="91987" y="168605"/>
                      </a:cubicBezTo>
                      <a:lnTo>
                        <a:pt x="91224" y="144533"/>
                      </a:lnTo>
                      <a:cubicBezTo>
                        <a:pt x="90791" y="130385"/>
                        <a:pt x="90689" y="116237"/>
                        <a:pt x="90587" y="102115"/>
                      </a:cubicBezTo>
                      <a:cubicBezTo>
                        <a:pt x="76465" y="102089"/>
                        <a:pt x="62317" y="102013"/>
                        <a:pt x="48169" y="101631"/>
                      </a:cubicBezTo>
                      <a:lnTo>
                        <a:pt x="24072" y="100969"/>
                      </a:lnTo>
                      <a:cubicBezTo>
                        <a:pt x="16056" y="100537"/>
                        <a:pt x="8015" y="100308"/>
                        <a:pt x="0" y="99748"/>
                      </a:cubicBezTo>
                      <a:lnTo>
                        <a:pt x="0" y="92954"/>
                      </a:lnTo>
                      <a:cubicBezTo>
                        <a:pt x="8015" y="92369"/>
                        <a:pt x="16056" y="92140"/>
                        <a:pt x="24072" y="91733"/>
                      </a:cubicBezTo>
                      <a:lnTo>
                        <a:pt x="48144" y="91046"/>
                      </a:lnTo>
                      <a:cubicBezTo>
                        <a:pt x="54785" y="90867"/>
                        <a:pt x="61401" y="90791"/>
                        <a:pt x="68042" y="90715"/>
                      </a:cubicBezTo>
                      <a:cubicBezTo>
                        <a:pt x="61961" y="88094"/>
                        <a:pt x="55854" y="85473"/>
                        <a:pt x="49798" y="82776"/>
                      </a:cubicBezTo>
                      <a:lnTo>
                        <a:pt x="27812" y="72928"/>
                      </a:lnTo>
                      <a:cubicBezTo>
                        <a:pt x="20560" y="69493"/>
                        <a:pt x="13232" y="66185"/>
                        <a:pt x="6031" y="62597"/>
                      </a:cubicBezTo>
                      <a:lnTo>
                        <a:pt x="8626" y="56312"/>
                      </a:lnTo>
                      <a:cubicBezTo>
                        <a:pt x="16260" y="58856"/>
                        <a:pt x="23792" y="61706"/>
                        <a:pt x="31349" y="64404"/>
                      </a:cubicBezTo>
                      <a:lnTo>
                        <a:pt x="53869" y="73004"/>
                      </a:lnTo>
                      <a:cubicBezTo>
                        <a:pt x="60078" y="75371"/>
                        <a:pt x="66236" y="77839"/>
                        <a:pt x="72394" y="80307"/>
                      </a:cubicBezTo>
                      <a:cubicBezTo>
                        <a:pt x="67762" y="75574"/>
                        <a:pt x="63106" y="70816"/>
                        <a:pt x="58551" y="66007"/>
                      </a:cubicBezTo>
                      <a:lnTo>
                        <a:pt x="41986" y="48500"/>
                      </a:lnTo>
                      <a:cubicBezTo>
                        <a:pt x="36617" y="42546"/>
                        <a:pt x="31095" y="36693"/>
                        <a:pt x="25828" y="30611"/>
                      </a:cubicBezTo>
                      <a:lnTo>
                        <a:pt x="30637" y="25802"/>
                      </a:lnTo>
                      <a:cubicBezTo>
                        <a:pt x="36718" y="31095"/>
                        <a:pt x="42571" y="36591"/>
                        <a:pt x="48525" y="41986"/>
                      </a:cubicBezTo>
                      <a:lnTo>
                        <a:pt x="66032" y="58551"/>
                      </a:lnTo>
                      <a:cubicBezTo>
                        <a:pt x="70841" y="63131"/>
                        <a:pt x="75600" y="67737"/>
                        <a:pt x="80333" y="72394"/>
                      </a:cubicBezTo>
                      <a:cubicBezTo>
                        <a:pt x="77865" y="66210"/>
                        <a:pt x="75396" y="60052"/>
                        <a:pt x="73030" y="53869"/>
                      </a:cubicBezTo>
                      <a:lnTo>
                        <a:pt x="64429" y="31349"/>
                      </a:lnTo>
                      <a:cubicBezTo>
                        <a:pt x="61732" y="23792"/>
                        <a:pt x="58882" y="16285"/>
                        <a:pt x="56337" y="8652"/>
                      </a:cubicBezTo>
                      <a:lnTo>
                        <a:pt x="62622" y="6031"/>
                      </a:lnTo>
                      <a:cubicBezTo>
                        <a:pt x="66210" y="13232"/>
                        <a:pt x="69493" y="20560"/>
                        <a:pt x="72953" y="27812"/>
                      </a:cubicBezTo>
                      <a:lnTo>
                        <a:pt x="82776" y="49798"/>
                      </a:lnTo>
                      <a:cubicBezTo>
                        <a:pt x="85473" y="55854"/>
                        <a:pt x="88094" y="61961"/>
                        <a:pt x="90715" y="68068"/>
                      </a:cubicBezTo>
                      <a:cubicBezTo>
                        <a:pt x="90791" y="61452"/>
                        <a:pt x="90867" y="54811"/>
                        <a:pt x="91046" y="48169"/>
                      </a:cubicBezTo>
                      <a:lnTo>
                        <a:pt x="91707" y="24097"/>
                      </a:lnTo>
                      <a:cubicBezTo>
                        <a:pt x="92140" y="16056"/>
                        <a:pt x="92369" y="8015"/>
                        <a:pt x="92929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EEBB0391-1DFA-4D38-9EA0-B1A5BA060A0E}"/>
                    </a:ext>
                  </a:extLst>
                </p:cNvPr>
                <p:cNvSpPr/>
                <p:nvPr/>
              </p:nvSpPr>
              <p:spPr>
                <a:xfrm>
                  <a:off x="9284971" y="5100543"/>
                  <a:ext cx="311966" cy="311967"/>
                </a:xfrm>
                <a:custGeom>
                  <a:avLst/>
                  <a:gdLst>
                    <a:gd name="connsiteX0" fmla="*/ 155983 w 311966"/>
                    <a:gd name="connsiteY0" fmla="*/ 311967 h 311967"/>
                    <a:gd name="connsiteX1" fmla="*/ 0 w 311966"/>
                    <a:gd name="connsiteY1" fmla="*/ 155984 h 311967"/>
                    <a:gd name="connsiteX2" fmla="*/ 155983 w 311966"/>
                    <a:gd name="connsiteY2" fmla="*/ 0 h 311967"/>
                    <a:gd name="connsiteX3" fmla="*/ 311967 w 311966"/>
                    <a:gd name="connsiteY3" fmla="*/ 155984 h 311967"/>
                    <a:gd name="connsiteX4" fmla="*/ 155983 w 311966"/>
                    <a:gd name="connsiteY4" fmla="*/ 311967 h 311967"/>
                    <a:gd name="connsiteX5" fmla="*/ 155983 w 311966"/>
                    <a:gd name="connsiteY5" fmla="*/ 14606 h 311967"/>
                    <a:gd name="connsiteX6" fmla="*/ 14581 w 311966"/>
                    <a:gd name="connsiteY6" fmla="*/ 155984 h 311967"/>
                    <a:gd name="connsiteX7" fmla="*/ 155958 w 311966"/>
                    <a:gd name="connsiteY7" fmla="*/ 297361 h 311967"/>
                    <a:gd name="connsiteX8" fmla="*/ 297336 w 311966"/>
                    <a:gd name="connsiteY8" fmla="*/ 155984 h 311967"/>
                    <a:gd name="connsiteX9" fmla="*/ 155983 w 311966"/>
                    <a:gd name="connsiteY9" fmla="*/ 14581 h 31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966" h="311967">
                      <a:moveTo>
                        <a:pt x="155983" y="311967"/>
                      </a:moveTo>
                      <a:cubicBezTo>
                        <a:pt x="69976" y="311967"/>
                        <a:pt x="0" y="241991"/>
                        <a:pt x="0" y="155984"/>
                      </a:cubicBezTo>
                      <a:cubicBezTo>
                        <a:pt x="0" y="69976"/>
                        <a:pt x="69976" y="0"/>
                        <a:pt x="155983" y="0"/>
                      </a:cubicBezTo>
                      <a:cubicBezTo>
                        <a:pt x="241991" y="0"/>
                        <a:pt x="311967" y="69976"/>
                        <a:pt x="311967" y="155984"/>
                      </a:cubicBezTo>
                      <a:cubicBezTo>
                        <a:pt x="311967" y="241991"/>
                        <a:pt x="241991" y="311967"/>
                        <a:pt x="155983" y="311967"/>
                      </a:cubicBezTo>
                      <a:moveTo>
                        <a:pt x="155983" y="14606"/>
                      </a:moveTo>
                      <a:cubicBezTo>
                        <a:pt x="78017" y="14581"/>
                        <a:pt x="14581" y="78017"/>
                        <a:pt x="14581" y="155984"/>
                      </a:cubicBezTo>
                      <a:cubicBezTo>
                        <a:pt x="14581" y="233950"/>
                        <a:pt x="78017" y="297361"/>
                        <a:pt x="155958" y="297361"/>
                      </a:cubicBezTo>
                      <a:cubicBezTo>
                        <a:pt x="233899" y="297361"/>
                        <a:pt x="297336" y="233950"/>
                        <a:pt x="297336" y="155984"/>
                      </a:cubicBezTo>
                      <a:cubicBezTo>
                        <a:pt x="297336" y="78017"/>
                        <a:pt x="233950" y="14581"/>
                        <a:pt x="155983" y="14581"/>
                      </a:cubicBezTo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EF9B277-BE95-DD79-A6C8-9791E487E0A4}"/>
              </a:ext>
            </a:extLst>
          </p:cNvPr>
          <p:cNvGrpSpPr/>
          <p:nvPr/>
        </p:nvGrpSpPr>
        <p:grpSpPr>
          <a:xfrm>
            <a:off x="10210801" y="5115773"/>
            <a:ext cx="1371600" cy="875107"/>
            <a:chOff x="10210801" y="5268708"/>
            <a:chExt cx="1371600" cy="875107"/>
          </a:xfrm>
        </p:grpSpPr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C15CB1C3-D63F-DA25-6881-07298D64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10801" y="5268708"/>
              <a:ext cx="13716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Keys, secrets, </a:t>
              </a:r>
              <a:b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and certs</a:t>
              </a:r>
            </a:p>
          </p:txBody>
        </p:sp>
        <p:pic>
          <p:nvPicPr>
            <p:cNvPr id="501" name="Graphic 500">
              <a:extLst>
                <a:ext uri="{FF2B5EF4-FFF2-40B4-BE49-F238E27FC236}">
                  <a16:creationId xmlns:a16="http://schemas.microsoft.com/office/drawing/2014/main" id="{19E5032A-4084-0B18-3719-A86440B88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722894" y="5711282"/>
              <a:ext cx="347415" cy="347415"/>
            </a:xfrm>
            <a:prstGeom prst="rect">
              <a:avLst/>
            </a:prstGeom>
          </p:spPr>
        </p:pic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0B128F6B-1BFB-B552-B1D3-AE8F772D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71044" y="4325188"/>
            <a:ext cx="1056423" cy="430328"/>
            <a:chOff x="3667644" y="4657029"/>
            <a:chExt cx="1056423" cy="430328"/>
          </a:xfrm>
        </p:grpSpPr>
        <p:pic>
          <p:nvPicPr>
            <p:cNvPr id="503" name="Graphic 502">
              <a:extLst>
                <a:ext uri="{FF2B5EF4-FFF2-40B4-BE49-F238E27FC236}">
                  <a16:creationId xmlns:a16="http://schemas.microsoft.com/office/drawing/2014/main" id="{94C1E9C4-06AE-76A5-6CAA-2DA330AD8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67644" y="4657029"/>
              <a:ext cx="430328" cy="430328"/>
            </a:xfrm>
            <a:prstGeom prst="rect">
              <a:avLst/>
            </a:prstGeom>
          </p:spPr>
        </p:pic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16A6C1EE-EB32-D3F0-4DEE-DA6EFB9E1F88}"/>
                </a:ext>
              </a:extLst>
            </p:cNvPr>
            <p:cNvGrpSpPr/>
            <p:nvPr/>
          </p:nvGrpSpPr>
          <p:grpSpPr>
            <a:xfrm>
              <a:off x="4293739" y="4657029"/>
              <a:ext cx="430328" cy="430328"/>
              <a:chOff x="9139940" y="4720452"/>
              <a:chExt cx="459359" cy="459359"/>
            </a:xfrm>
          </p:grpSpPr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1F641B62-0C24-C5FA-3ED2-617670CC06F2}"/>
                  </a:ext>
                </a:extLst>
              </p:cNvPr>
              <p:cNvSpPr/>
              <p:nvPr/>
            </p:nvSpPr>
            <p:spPr bwMode="auto">
              <a:xfrm>
                <a:off x="9219642" y="4790475"/>
                <a:ext cx="287608" cy="28760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06" name="Picture 505" descr="Icon&#10;&#10;Description automatically generated">
                <a:extLst>
                  <a:ext uri="{FF2B5EF4-FFF2-40B4-BE49-F238E27FC236}">
                    <a16:creationId xmlns:a16="http://schemas.microsoft.com/office/drawing/2014/main" id="{B3398FD0-156F-FD75-CF1E-4CCB8D6B3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9940" y="4720452"/>
                <a:ext cx="459359" cy="459359"/>
              </a:xfrm>
              <a:prstGeom prst="rect">
                <a:avLst/>
              </a:prstGeom>
            </p:spPr>
          </p:pic>
        </p:grp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6B8C6F62-0DE1-1D00-705A-CFB08B3189AE}"/>
              </a:ext>
            </a:extLst>
          </p:cNvPr>
          <p:cNvGrpSpPr/>
          <p:nvPr/>
        </p:nvGrpSpPr>
        <p:grpSpPr>
          <a:xfrm>
            <a:off x="4274908" y="5115773"/>
            <a:ext cx="1150676" cy="875107"/>
            <a:chOff x="4458640" y="5268708"/>
            <a:chExt cx="1150676" cy="875107"/>
          </a:xfrm>
        </p:grpSpPr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02FAD989-1CDF-1031-B37A-34F2316BA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58640" y="5268708"/>
              <a:ext cx="1150676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Storage</a:t>
              </a:r>
            </a:p>
          </p:txBody>
        </p:sp>
        <p:pic>
          <p:nvPicPr>
            <p:cNvPr id="509" name="Graphic 508">
              <a:extLst>
                <a:ext uri="{FF2B5EF4-FFF2-40B4-BE49-F238E27FC236}">
                  <a16:creationId xmlns:a16="http://schemas.microsoft.com/office/drawing/2014/main" id="{F4A8FE03-A9BD-D016-DE5D-EC7530E2B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82061" y="5772211"/>
              <a:ext cx="303835" cy="271853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316D63-19EA-7972-6996-869A43C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04409" y="4222079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45B52F9-518E-1167-DF19-1A55656BC5FF}"/>
              </a:ext>
            </a:extLst>
          </p:cNvPr>
          <p:cNvGrpSpPr/>
          <p:nvPr/>
        </p:nvGrpSpPr>
        <p:grpSpPr>
          <a:xfrm>
            <a:off x="5617993" y="5115773"/>
            <a:ext cx="1150676" cy="875107"/>
            <a:chOff x="5785076" y="5268708"/>
            <a:chExt cx="1150676" cy="87510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65426EC-2FBD-E95D-D2A4-A4AAC8287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85076" y="5268708"/>
              <a:ext cx="1150676" cy="875107"/>
            </a:xfrm>
            <a:prstGeom prst="rect">
              <a:avLst/>
            </a:prstGeom>
            <a:noFill/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Cache </a:t>
              </a: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9E9A5D45-67DD-C0FA-E2B0-35B9DB2F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15139" y="5622352"/>
              <a:ext cx="490551" cy="490551"/>
            </a:xfrm>
            <a:prstGeom prst="rect">
              <a:avLst/>
            </a:prstGeom>
          </p:spPr>
        </p:pic>
      </p:grpSp>
      <p:grpSp>
        <p:nvGrpSpPr>
          <p:cNvPr id="68" name="Group 67" descr="Azure Spring Apps Diagram - 1 of 7">
            <a:extLst>
              <a:ext uri="{FF2B5EF4-FFF2-40B4-BE49-F238E27FC236}">
                <a16:creationId xmlns:a16="http://schemas.microsoft.com/office/drawing/2014/main" id="{1A968B24-3A27-5235-AF70-6F5F9AF8D5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93061" y="2261016"/>
            <a:ext cx="10989339" cy="1878152"/>
            <a:chOff x="591028" y="2413951"/>
            <a:chExt cx="10913475" cy="18781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EE20773-D75C-8B4E-CE32-D1AC91759FB3}"/>
                </a:ext>
              </a:extLst>
            </p:cNvPr>
            <p:cNvSpPr/>
            <p:nvPr/>
          </p:nvSpPr>
          <p:spPr>
            <a:xfrm>
              <a:off x="971747" y="2413951"/>
              <a:ext cx="10532756" cy="1878152"/>
            </a:xfrm>
            <a:prstGeom prst="rect">
              <a:avLst/>
            </a:prstGeom>
            <a:solidFill>
              <a:schemeClr val="bg1"/>
            </a:solidFill>
            <a:ln w="44450" cap="rnd" cmpd="sng" algn="ctr">
              <a:gradFill flip="none" rotWithShape="1">
                <a:gsLst>
                  <a:gs pos="24000">
                    <a:schemeClr val="accent3"/>
                  </a:gs>
                  <a:gs pos="77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lIns="91440" tIns="91440" rIns="91440" b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CA23889A-6739-EB3D-A45D-8B84A1FC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1028" y="2999427"/>
              <a:ext cx="762744" cy="76274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44E1E5-6696-C49B-659C-0B4D41B2AC73}"/>
                </a:ext>
              </a:extLst>
            </p:cNvPr>
            <p:cNvSpPr txBox="1"/>
            <p:nvPr/>
          </p:nvSpPr>
          <p:spPr>
            <a:xfrm>
              <a:off x="5054083" y="2462431"/>
              <a:ext cx="2379235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D428A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Segoe Pro Semibold" charset="0"/>
                  <a:cs typeface="Segoe UI Semibold" panose="020B0502040204020203" pitchFamily="34" charset="0"/>
                </a:rPr>
                <a:t>Azure Spring Apps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2103C6-7C9D-6C63-2E16-61359FECE17B}"/>
                </a:ext>
              </a:extLst>
            </p:cNvPr>
            <p:cNvGrpSpPr/>
            <p:nvPr/>
          </p:nvGrpSpPr>
          <p:grpSpPr>
            <a:xfrm>
              <a:off x="1515541" y="2647480"/>
              <a:ext cx="9534921" cy="1421873"/>
              <a:chOff x="6888321" y="3594172"/>
              <a:chExt cx="4435958" cy="661502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A2F2347-4E7E-C098-E6AA-E60E334A0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3641" y="3788472"/>
                <a:ext cx="0" cy="405522"/>
              </a:xfrm>
              <a:prstGeom prst="line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692190D-AF4C-4639-1A8F-FCE8980316B8}"/>
                  </a:ext>
                </a:extLst>
              </p:cNvPr>
              <p:cNvSpPr/>
              <p:nvPr/>
            </p:nvSpPr>
            <p:spPr bwMode="auto">
              <a:xfrm>
                <a:off x="6888321" y="3696981"/>
                <a:ext cx="4435958" cy="558693"/>
              </a:xfrm>
              <a:prstGeom prst="rect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903ED3A-2EA7-D2EB-E7B4-5ED8ED475726}"/>
                  </a:ext>
                </a:extLst>
              </p:cNvPr>
              <p:cNvGrpSpPr/>
              <p:nvPr/>
            </p:nvGrpSpPr>
            <p:grpSpPr>
              <a:xfrm>
                <a:off x="7877200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DB3BF999-DF3A-0F3F-47CC-0F88543CC956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645" name="Graphic 644">
                  <a:extLst>
                    <a:ext uri="{FF2B5EF4-FFF2-40B4-BE49-F238E27FC236}">
                      <a16:creationId xmlns:a16="http://schemas.microsoft.com/office/drawing/2014/main" id="{55FFFB87-D875-D6E3-A4BD-709D863DF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33B925B-E0F4-3725-0ACE-A40D4B3CC70D}"/>
                  </a:ext>
                </a:extLst>
              </p:cNvPr>
              <p:cNvGrpSpPr/>
              <p:nvPr/>
            </p:nvGrpSpPr>
            <p:grpSpPr>
              <a:xfrm>
                <a:off x="10136881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642" name="Oval 641">
                  <a:extLst>
                    <a:ext uri="{FF2B5EF4-FFF2-40B4-BE49-F238E27FC236}">
                      <a16:creationId xmlns:a16="http://schemas.microsoft.com/office/drawing/2014/main" id="{8FA1AD0C-7BEE-3968-10FC-DF61605AF8AC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43" name="Graphic 642">
                  <a:extLst>
                    <a:ext uri="{FF2B5EF4-FFF2-40B4-BE49-F238E27FC236}">
                      <a16:creationId xmlns:a16="http://schemas.microsoft.com/office/drawing/2014/main" id="{100874F2-F594-34D7-59BA-4733D27AEA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F018ADB-5EB2-2DBE-0045-5FBA3AE1F61C}"/>
                  </a:ext>
                </a:extLst>
              </p:cNvPr>
              <p:cNvSpPr txBox="1"/>
              <p:nvPr/>
            </p:nvSpPr>
            <p:spPr>
              <a:xfrm>
                <a:off x="7659756" y="3802787"/>
                <a:ext cx="628088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Spring Boot Apps 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C421CB-BC45-19D0-0F28-E674D57A0CC9}"/>
                  </a:ext>
                </a:extLst>
              </p:cNvPr>
              <p:cNvSpPr txBox="1"/>
              <p:nvPr/>
            </p:nvSpPr>
            <p:spPr>
              <a:xfrm>
                <a:off x="9958218" y="3806320"/>
                <a:ext cx="550527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Service runtime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C55CF3F-00E2-8349-3E6D-ECAB5E024389}"/>
                  </a:ext>
                </a:extLst>
              </p:cNvPr>
              <p:cNvGrpSpPr/>
              <p:nvPr/>
            </p:nvGrpSpPr>
            <p:grpSpPr>
              <a:xfrm>
                <a:off x="9213176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639" name="Graphic 638">
                  <a:extLst>
                    <a:ext uri="{FF2B5EF4-FFF2-40B4-BE49-F238E27FC236}">
                      <a16:creationId xmlns:a16="http://schemas.microsoft.com/office/drawing/2014/main" id="{CEC97034-12EB-4467-19B6-84081FA63D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CDC35919-26DF-1776-BA0C-C0349DFEAF0B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85A4437D-A43F-ABCE-CA19-5E391B8E5507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38FDD43-5608-CD94-9A9D-CD163DCFDB65}"/>
                  </a:ext>
                </a:extLst>
              </p:cNvPr>
              <p:cNvGrpSpPr/>
              <p:nvPr/>
            </p:nvGrpSpPr>
            <p:grpSpPr>
              <a:xfrm>
                <a:off x="9488697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636" name="Graphic 635">
                  <a:extLst>
                    <a:ext uri="{FF2B5EF4-FFF2-40B4-BE49-F238E27FC236}">
                      <a16:creationId xmlns:a16="http://schemas.microsoft.com/office/drawing/2014/main" id="{3AE556FB-7D0A-EC25-92F7-0B89A56FC8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id="{250EF35B-1F50-AEB5-C2CB-F3783E37C033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Oval 637">
                  <a:extLst>
                    <a:ext uri="{FF2B5EF4-FFF2-40B4-BE49-F238E27FC236}">
                      <a16:creationId xmlns:a16="http://schemas.microsoft.com/office/drawing/2014/main" id="{76AA8CF8-B9D7-68C7-079F-2F4D2553CB72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E96F4B51-0B04-29F9-71EA-81380B97C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8782269" y="4002881"/>
                <a:ext cx="186833" cy="182042"/>
              </a:xfrm>
              <a:prstGeom prst="rect">
                <a:avLst/>
              </a:prstGeom>
            </p:spPr>
          </p:pic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6B1BBF2-2922-51D7-BFEA-4D7855658BC0}"/>
                  </a:ext>
                </a:extLst>
              </p:cNvPr>
              <p:cNvGrpSpPr/>
              <p:nvPr/>
            </p:nvGrpSpPr>
            <p:grpSpPr>
              <a:xfrm>
                <a:off x="6993765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E54AC036-A100-F135-4208-A1AEFCDA4EF8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35" name="Picture 634" descr="Icon&#10;&#10;Description automatically generated">
                  <a:extLst>
                    <a:ext uri="{FF2B5EF4-FFF2-40B4-BE49-F238E27FC236}">
                      <a16:creationId xmlns:a16="http://schemas.microsoft.com/office/drawing/2014/main" id="{AB15FA4B-1813-8D04-A244-2E177E2A2B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9D556C9-B498-7C9E-C969-B34E3B9DF7E6}"/>
                  </a:ext>
                </a:extLst>
              </p:cNvPr>
              <p:cNvGrpSpPr/>
              <p:nvPr/>
            </p:nvGrpSpPr>
            <p:grpSpPr>
              <a:xfrm>
                <a:off x="7237311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08046D1E-766B-334A-BEDC-900A31FCA1BD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33" name="Picture 632" descr="Icon&#10;&#10;Description automatically generated">
                  <a:extLst>
                    <a:ext uri="{FF2B5EF4-FFF2-40B4-BE49-F238E27FC236}">
                      <a16:creationId xmlns:a16="http://schemas.microsoft.com/office/drawing/2014/main" id="{02B172A6-938B-A609-22DF-548F26AA6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7666C0E-3A35-42FF-E903-ADAA2EA5839E}"/>
                  </a:ext>
                </a:extLst>
              </p:cNvPr>
              <p:cNvGrpSpPr/>
              <p:nvPr/>
            </p:nvGrpSpPr>
            <p:grpSpPr>
              <a:xfrm>
                <a:off x="7480857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A8A851DF-B811-D83A-D839-DFE2176B8276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31" name="Picture 630" descr="Icon&#10;&#10;Description automatically generated">
                  <a:extLst>
                    <a:ext uri="{FF2B5EF4-FFF2-40B4-BE49-F238E27FC236}">
                      <a16:creationId xmlns:a16="http://schemas.microsoft.com/office/drawing/2014/main" id="{8801DC25-A4BA-6A2F-CF48-CBC018B1F0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437F24A-C22F-51DB-642C-EB80161C82EF}"/>
                  </a:ext>
                </a:extLst>
              </p:cNvPr>
              <p:cNvGrpSpPr/>
              <p:nvPr/>
            </p:nvGrpSpPr>
            <p:grpSpPr>
              <a:xfrm>
                <a:off x="8196848" y="3998930"/>
                <a:ext cx="189945" cy="189945"/>
                <a:chOff x="9139940" y="4720452"/>
                <a:chExt cx="459359" cy="459359"/>
              </a:xfrm>
            </p:grpSpPr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FCF66333-1038-C0B0-1126-EAD4081593A6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29" name="Picture 628" descr="Icon&#10;&#10;Description automatically generated">
                  <a:extLst>
                    <a:ext uri="{FF2B5EF4-FFF2-40B4-BE49-F238E27FC236}">
                      <a16:creationId xmlns:a16="http://schemas.microsoft.com/office/drawing/2014/main" id="{F53C13D7-C0C9-1DE2-CE58-7D11CF9E8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D5360A09-14A6-3607-4120-8DDB44C75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0829784" y="4008177"/>
                <a:ext cx="171450" cy="171450"/>
              </a:xfrm>
              <a:prstGeom prst="rect">
                <a:avLst/>
              </a:prstGeom>
            </p:spPr>
          </p:pic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E91FA436-B71D-E562-90C6-3F94A614A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1080498" y="4008177"/>
                <a:ext cx="171450" cy="171450"/>
              </a:xfrm>
              <a:prstGeom prst="rect">
                <a:avLst/>
              </a:prstGeom>
            </p:spPr>
          </p:pic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DA61A4-3F7F-3B88-0487-9A70596E85E5}"/>
                  </a:ext>
                </a:extLst>
              </p:cNvPr>
              <p:cNvGrpSpPr/>
              <p:nvPr/>
            </p:nvGrpSpPr>
            <p:grpSpPr>
              <a:xfrm>
                <a:off x="10286387" y="4005794"/>
                <a:ext cx="223134" cy="176217"/>
                <a:chOff x="10257760" y="3961141"/>
                <a:chExt cx="223134" cy="176217"/>
              </a:xfrm>
            </p:grpSpPr>
            <p:pic>
              <p:nvPicPr>
                <p:cNvPr id="525" name="Graphic 524">
                  <a:extLst>
                    <a:ext uri="{FF2B5EF4-FFF2-40B4-BE49-F238E27FC236}">
                      <a16:creationId xmlns:a16="http://schemas.microsoft.com/office/drawing/2014/main" id="{F7E548EB-AEDB-0519-5816-C34556FDC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9444" y="3961141"/>
                  <a:ext cx="171450" cy="171450"/>
                </a:xfrm>
                <a:prstGeom prst="rect">
                  <a:avLst/>
                </a:prstGeom>
              </p:spPr>
            </p:pic>
            <p:grpSp>
              <p:nvGrpSpPr>
                <p:cNvPr id="624" name="Graphic 5541">
                  <a:extLst>
                    <a:ext uri="{FF2B5EF4-FFF2-40B4-BE49-F238E27FC236}">
                      <a16:creationId xmlns:a16="http://schemas.microsoft.com/office/drawing/2014/main" id="{F58D2AE3-FF8E-B07B-4390-CFD22727D12F}"/>
                    </a:ext>
                  </a:extLst>
                </p:cNvPr>
                <p:cNvGrpSpPr/>
                <p:nvPr/>
              </p:nvGrpSpPr>
              <p:grpSpPr>
                <a:xfrm>
                  <a:off x="10257760" y="4076364"/>
                  <a:ext cx="117990" cy="60994"/>
                  <a:chOff x="10216193" y="4074053"/>
                  <a:chExt cx="117990" cy="60994"/>
                </a:xfrm>
              </p:grpSpPr>
              <p:sp>
                <p:nvSpPr>
                  <p:cNvPr id="625" name="Freeform: Shape 624">
                    <a:extLst>
                      <a:ext uri="{FF2B5EF4-FFF2-40B4-BE49-F238E27FC236}">
                        <a16:creationId xmlns:a16="http://schemas.microsoft.com/office/drawing/2014/main" id="{BA5B73B8-E6FB-9A9D-13C0-0C48951DA655}"/>
                      </a:ext>
                    </a:extLst>
                  </p:cNvPr>
                  <p:cNvSpPr/>
                  <p:nvPr/>
                </p:nvSpPr>
                <p:spPr>
                  <a:xfrm>
                    <a:off x="10227765" y="4092366"/>
                    <a:ext cx="94573" cy="25259"/>
                  </a:xfrm>
                  <a:custGeom>
                    <a:avLst/>
                    <a:gdLst>
                      <a:gd name="connsiteX0" fmla="*/ 26487 w 94573"/>
                      <a:gd name="connsiteY0" fmla="*/ 25250 h 25259"/>
                      <a:gd name="connsiteX1" fmla="*/ 26487 w 94573"/>
                      <a:gd name="connsiteY1" fmla="*/ 25250 h 25259"/>
                      <a:gd name="connsiteX2" fmla="*/ 2103 w 94573"/>
                      <a:gd name="connsiteY2" fmla="*/ 15248 h 25259"/>
                      <a:gd name="connsiteX3" fmla="*/ 640 w 94573"/>
                      <a:gd name="connsiteY3" fmla="*/ 9227 h 25259"/>
                      <a:gd name="connsiteX4" fmla="*/ 6661 w 94573"/>
                      <a:gd name="connsiteY4" fmla="*/ 7764 h 25259"/>
                      <a:gd name="connsiteX5" fmla="*/ 8294 w 94573"/>
                      <a:gd name="connsiteY5" fmla="*/ 9533 h 25259"/>
                      <a:gd name="connsiteX6" fmla="*/ 26487 w 94573"/>
                      <a:gd name="connsiteY6" fmla="*/ 16487 h 25259"/>
                      <a:gd name="connsiteX7" fmla="*/ 26487 w 94573"/>
                      <a:gd name="connsiteY7" fmla="*/ 16487 h 25259"/>
                      <a:gd name="connsiteX8" fmla="*/ 44394 w 94573"/>
                      <a:gd name="connsiteY8" fmla="*/ 9533 h 25259"/>
                      <a:gd name="connsiteX9" fmla="*/ 68683 w 94573"/>
                      <a:gd name="connsiteY9" fmla="*/ 8 h 25259"/>
                      <a:gd name="connsiteX10" fmla="*/ 93162 w 94573"/>
                      <a:gd name="connsiteY10" fmla="*/ 9533 h 25259"/>
                      <a:gd name="connsiteX11" fmla="*/ 93414 w 94573"/>
                      <a:gd name="connsiteY11" fmla="*/ 15725 h 25259"/>
                      <a:gd name="connsiteX12" fmla="*/ 87223 w 94573"/>
                      <a:gd name="connsiteY12" fmla="*/ 15977 h 25259"/>
                      <a:gd name="connsiteX13" fmla="*/ 86971 w 94573"/>
                      <a:gd name="connsiteY13" fmla="*/ 15725 h 25259"/>
                      <a:gd name="connsiteX14" fmla="*/ 68969 w 94573"/>
                      <a:gd name="connsiteY14" fmla="*/ 8295 h 25259"/>
                      <a:gd name="connsiteX15" fmla="*/ 68969 w 94573"/>
                      <a:gd name="connsiteY15" fmla="*/ 8295 h 25259"/>
                      <a:gd name="connsiteX16" fmla="*/ 51062 w 94573"/>
                      <a:gd name="connsiteY16" fmla="*/ 15725 h 25259"/>
                      <a:gd name="connsiteX17" fmla="*/ 26487 w 94573"/>
                      <a:gd name="connsiteY17" fmla="*/ 25250 h 25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573" h="25259">
                        <a:moveTo>
                          <a:pt x="26487" y="25250"/>
                        </a:moveTo>
                        <a:lnTo>
                          <a:pt x="26487" y="25250"/>
                        </a:lnTo>
                        <a:cubicBezTo>
                          <a:pt x="17351" y="25297"/>
                          <a:pt x="8574" y="21698"/>
                          <a:pt x="2103" y="15248"/>
                        </a:cubicBezTo>
                        <a:cubicBezTo>
                          <a:pt x="36" y="13990"/>
                          <a:pt x="-619" y="11294"/>
                          <a:pt x="640" y="9227"/>
                        </a:cubicBezTo>
                        <a:cubicBezTo>
                          <a:pt x="1899" y="7161"/>
                          <a:pt x="4594" y="6506"/>
                          <a:pt x="6661" y="7764"/>
                        </a:cubicBezTo>
                        <a:cubicBezTo>
                          <a:pt x="7360" y="8190"/>
                          <a:pt x="7926" y="8803"/>
                          <a:pt x="8294" y="9533"/>
                        </a:cubicBezTo>
                        <a:cubicBezTo>
                          <a:pt x="13184" y="14192"/>
                          <a:pt x="19737" y="16696"/>
                          <a:pt x="26487" y="16487"/>
                        </a:cubicBezTo>
                        <a:lnTo>
                          <a:pt x="26487" y="16487"/>
                        </a:lnTo>
                        <a:cubicBezTo>
                          <a:pt x="33145" y="16651"/>
                          <a:pt x="39592" y="14148"/>
                          <a:pt x="44394" y="9533"/>
                        </a:cubicBezTo>
                        <a:cubicBezTo>
                          <a:pt x="50890" y="3237"/>
                          <a:pt x="59638" y="-194"/>
                          <a:pt x="68683" y="8"/>
                        </a:cubicBezTo>
                        <a:cubicBezTo>
                          <a:pt x="77776" y="-150"/>
                          <a:pt x="86567" y="3271"/>
                          <a:pt x="93162" y="9533"/>
                        </a:cubicBezTo>
                        <a:cubicBezTo>
                          <a:pt x="94941" y="11174"/>
                          <a:pt x="95054" y="13945"/>
                          <a:pt x="93414" y="15725"/>
                        </a:cubicBezTo>
                        <a:cubicBezTo>
                          <a:pt x="91774" y="17504"/>
                          <a:pt x="89003" y="17617"/>
                          <a:pt x="87223" y="15977"/>
                        </a:cubicBezTo>
                        <a:cubicBezTo>
                          <a:pt x="87136" y="15896"/>
                          <a:pt x="87052" y="15812"/>
                          <a:pt x="86971" y="15725"/>
                        </a:cubicBezTo>
                        <a:cubicBezTo>
                          <a:pt x="82182" y="10975"/>
                          <a:pt x="75713" y="8306"/>
                          <a:pt x="68969" y="8295"/>
                        </a:cubicBezTo>
                        <a:lnTo>
                          <a:pt x="68969" y="8295"/>
                        </a:lnTo>
                        <a:cubicBezTo>
                          <a:pt x="62240" y="8246"/>
                          <a:pt x="55779" y="10927"/>
                          <a:pt x="51062" y="15725"/>
                        </a:cubicBezTo>
                        <a:cubicBezTo>
                          <a:pt x="44460" y="22038"/>
                          <a:pt x="35619" y="25465"/>
                          <a:pt x="26487" y="25250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6" name="Freeform: Shape 625">
                    <a:extLst>
                      <a:ext uri="{FF2B5EF4-FFF2-40B4-BE49-F238E27FC236}">
                        <a16:creationId xmlns:a16="http://schemas.microsoft.com/office/drawing/2014/main" id="{326A33EF-235D-F848-C5DE-0BD0E3285A09}"/>
                      </a:ext>
                    </a:extLst>
                  </p:cNvPr>
                  <p:cNvSpPr/>
                  <p:nvPr/>
                </p:nvSpPr>
                <p:spPr>
                  <a:xfrm>
                    <a:off x="10241091" y="4074053"/>
                    <a:ext cx="93092" cy="26132"/>
                  </a:xfrm>
                  <a:custGeom>
                    <a:avLst/>
                    <a:gdLst>
                      <a:gd name="connsiteX0" fmla="*/ 13161 w 93092"/>
                      <a:gd name="connsiteY0" fmla="*/ 26132 h 26132"/>
                      <a:gd name="connsiteX1" fmla="*/ 13161 w 93092"/>
                      <a:gd name="connsiteY1" fmla="*/ 26132 h 26132"/>
                      <a:gd name="connsiteX2" fmla="*/ 1160 w 93092"/>
                      <a:gd name="connsiteY2" fmla="*/ 21179 h 26132"/>
                      <a:gd name="connsiteX3" fmla="*/ 1412 w 93092"/>
                      <a:gd name="connsiteY3" fmla="*/ 14988 h 26132"/>
                      <a:gd name="connsiteX4" fmla="*/ 7351 w 93092"/>
                      <a:gd name="connsiteY4" fmla="*/ 14988 h 26132"/>
                      <a:gd name="connsiteX5" fmla="*/ 13161 w 93092"/>
                      <a:gd name="connsiteY5" fmla="*/ 17369 h 26132"/>
                      <a:gd name="connsiteX6" fmla="*/ 13161 w 93092"/>
                      <a:gd name="connsiteY6" fmla="*/ 17369 h 26132"/>
                      <a:gd name="connsiteX7" fmla="*/ 18876 w 93092"/>
                      <a:gd name="connsiteY7" fmla="*/ 14988 h 26132"/>
                      <a:gd name="connsiteX8" fmla="*/ 91933 w 93092"/>
                      <a:gd name="connsiteY8" fmla="*/ 14988 h 26132"/>
                      <a:gd name="connsiteX9" fmla="*/ 91681 w 93092"/>
                      <a:gd name="connsiteY9" fmla="*/ 21179 h 26132"/>
                      <a:gd name="connsiteX10" fmla="*/ 85742 w 93092"/>
                      <a:gd name="connsiteY10" fmla="*/ 21179 h 26132"/>
                      <a:gd name="connsiteX11" fmla="*/ 24687 w 93092"/>
                      <a:gd name="connsiteY11" fmla="*/ 21179 h 26132"/>
                      <a:gd name="connsiteX12" fmla="*/ 13161 w 93092"/>
                      <a:gd name="connsiteY12" fmla="*/ 26132 h 26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3092" h="26132">
                        <a:moveTo>
                          <a:pt x="13161" y="26132"/>
                        </a:moveTo>
                        <a:lnTo>
                          <a:pt x="13161" y="26132"/>
                        </a:lnTo>
                        <a:cubicBezTo>
                          <a:pt x="8664" y="26129"/>
                          <a:pt x="4351" y="24349"/>
                          <a:pt x="1160" y="21179"/>
                        </a:cubicBezTo>
                        <a:cubicBezTo>
                          <a:pt x="-480" y="19400"/>
                          <a:pt x="-367" y="16628"/>
                          <a:pt x="1412" y="14988"/>
                        </a:cubicBezTo>
                        <a:cubicBezTo>
                          <a:pt x="3090" y="13442"/>
                          <a:pt x="5673" y="13442"/>
                          <a:pt x="7351" y="14988"/>
                        </a:cubicBezTo>
                        <a:cubicBezTo>
                          <a:pt x="8882" y="16541"/>
                          <a:pt x="10981" y="17401"/>
                          <a:pt x="13161" y="17369"/>
                        </a:cubicBezTo>
                        <a:lnTo>
                          <a:pt x="13161" y="17369"/>
                        </a:lnTo>
                        <a:cubicBezTo>
                          <a:pt x="15266" y="17181"/>
                          <a:pt x="17261" y="16350"/>
                          <a:pt x="18876" y="14988"/>
                        </a:cubicBezTo>
                        <a:cubicBezTo>
                          <a:pt x="39129" y="-4996"/>
                          <a:pt x="71681" y="-4996"/>
                          <a:pt x="91933" y="14988"/>
                        </a:cubicBezTo>
                        <a:cubicBezTo>
                          <a:pt x="93573" y="16768"/>
                          <a:pt x="93460" y="19539"/>
                          <a:pt x="91681" y="21179"/>
                        </a:cubicBezTo>
                        <a:cubicBezTo>
                          <a:pt x="90003" y="22726"/>
                          <a:pt x="87419" y="22726"/>
                          <a:pt x="85742" y="21179"/>
                        </a:cubicBezTo>
                        <a:cubicBezTo>
                          <a:pt x="68844" y="4411"/>
                          <a:pt x="41584" y="4411"/>
                          <a:pt x="24687" y="21179"/>
                        </a:cubicBezTo>
                        <a:cubicBezTo>
                          <a:pt x="21540" y="24124"/>
                          <a:pt x="17463" y="25876"/>
                          <a:pt x="13161" y="2613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AD6B82BA-0D8C-6249-42CD-B017A490C60E}"/>
                      </a:ext>
                    </a:extLst>
                  </p:cNvPr>
                  <p:cNvSpPr/>
                  <p:nvPr/>
                </p:nvSpPr>
                <p:spPr>
                  <a:xfrm>
                    <a:off x="10216193" y="4109043"/>
                    <a:ext cx="93251" cy="26004"/>
                  </a:xfrm>
                  <a:custGeom>
                    <a:avLst/>
                    <a:gdLst>
                      <a:gd name="connsiteX0" fmla="*/ 38060 w 93251"/>
                      <a:gd name="connsiteY0" fmla="*/ 26003 h 26004"/>
                      <a:gd name="connsiteX1" fmla="*/ 1198 w 93251"/>
                      <a:gd name="connsiteY1" fmla="*/ 10859 h 26004"/>
                      <a:gd name="connsiteX2" fmla="*/ 1198 w 93251"/>
                      <a:gd name="connsiteY2" fmla="*/ 4763 h 26004"/>
                      <a:gd name="connsiteX3" fmla="*/ 7484 w 93251"/>
                      <a:gd name="connsiteY3" fmla="*/ 4763 h 26004"/>
                      <a:gd name="connsiteX4" fmla="*/ 38060 w 93251"/>
                      <a:gd name="connsiteY4" fmla="*/ 17335 h 26004"/>
                      <a:gd name="connsiteX5" fmla="*/ 68540 w 93251"/>
                      <a:gd name="connsiteY5" fmla="*/ 4667 h 26004"/>
                      <a:gd name="connsiteX6" fmla="*/ 80065 w 93251"/>
                      <a:gd name="connsiteY6" fmla="*/ 0 h 26004"/>
                      <a:gd name="connsiteX7" fmla="*/ 91971 w 93251"/>
                      <a:gd name="connsiteY7" fmla="*/ 4953 h 26004"/>
                      <a:gd name="connsiteX8" fmla="*/ 91971 w 93251"/>
                      <a:gd name="connsiteY8" fmla="*/ 11144 h 26004"/>
                      <a:gd name="connsiteX9" fmla="*/ 85685 w 93251"/>
                      <a:gd name="connsiteY9" fmla="*/ 11144 h 26004"/>
                      <a:gd name="connsiteX10" fmla="*/ 80065 w 93251"/>
                      <a:gd name="connsiteY10" fmla="*/ 8763 h 26004"/>
                      <a:gd name="connsiteX11" fmla="*/ 80065 w 93251"/>
                      <a:gd name="connsiteY11" fmla="*/ 8763 h 26004"/>
                      <a:gd name="connsiteX12" fmla="*/ 74350 w 93251"/>
                      <a:gd name="connsiteY12" fmla="*/ 11240 h 26004"/>
                      <a:gd name="connsiteX13" fmla="*/ 38060 w 93251"/>
                      <a:gd name="connsiteY13" fmla="*/ 26003 h 2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3251" h="26004">
                        <a:moveTo>
                          <a:pt x="38060" y="26003"/>
                        </a:moveTo>
                        <a:cubicBezTo>
                          <a:pt x="24239" y="26103"/>
                          <a:pt x="10957" y="20646"/>
                          <a:pt x="1198" y="10859"/>
                        </a:cubicBezTo>
                        <a:cubicBezTo>
                          <a:pt x="-399" y="9140"/>
                          <a:pt x="-399" y="6481"/>
                          <a:pt x="1198" y="4763"/>
                        </a:cubicBezTo>
                        <a:cubicBezTo>
                          <a:pt x="2941" y="3044"/>
                          <a:pt x="5741" y="3044"/>
                          <a:pt x="7484" y="4763"/>
                        </a:cubicBezTo>
                        <a:cubicBezTo>
                          <a:pt x="15567" y="12901"/>
                          <a:pt x="26590" y="17434"/>
                          <a:pt x="38060" y="17335"/>
                        </a:cubicBezTo>
                        <a:cubicBezTo>
                          <a:pt x="49503" y="17351"/>
                          <a:pt x="60478" y="12789"/>
                          <a:pt x="68540" y="4667"/>
                        </a:cubicBezTo>
                        <a:cubicBezTo>
                          <a:pt x="71727" y="1827"/>
                          <a:pt x="75799" y="178"/>
                          <a:pt x="80065" y="0"/>
                        </a:cubicBezTo>
                        <a:cubicBezTo>
                          <a:pt x="84521" y="68"/>
                          <a:pt x="88782" y="1841"/>
                          <a:pt x="91971" y="4953"/>
                        </a:cubicBezTo>
                        <a:cubicBezTo>
                          <a:pt x="93679" y="6664"/>
                          <a:pt x="93679" y="9434"/>
                          <a:pt x="91971" y="11144"/>
                        </a:cubicBezTo>
                        <a:cubicBezTo>
                          <a:pt x="90228" y="12863"/>
                          <a:pt x="87428" y="12863"/>
                          <a:pt x="85685" y="11144"/>
                        </a:cubicBezTo>
                        <a:cubicBezTo>
                          <a:pt x="84206" y="9630"/>
                          <a:pt x="82181" y="8773"/>
                          <a:pt x="80065" y="8763"/>
                        </a:cubicBezTo>
                        <a:lnTo>
                          <a:pt x="80065" y="8763"/>
                        </a:lnTo>
                        <a:cubicBezTo>
                          <a:pt x="77936" y="8925"/>
                          <a:pt x="75924" y="9796"/>
                          <a:pt x="74350" y="11240"/>
                        </a:cubicBezTo>
                        <a:cubicBezTo>
                          <a:pt x="64669" y="20746"/>
                          <a:pt x="51628" y="26052"/>
                          <a:pt x="38060" y="26003"/>
                        </a:cubicBezTo>
                        <a:close/>
                      </a:path>
                    </a:pathLst>
                  </a:custGeom>
                  <a:solidFill>
                    <a:srgbClr val="32BEDD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5837E35-66F9-D016-E5B7-93C97823F79C}"/>
                  </a:ext>
                </a:extLst>
              </p:cNvPr>
              <p:cNvGrpSpPr/>
              <p:nvPr/>
            </p:nvGrpSpPr>
            <p:grpSpPr>
              <a:xfrm>
                <a:off x="10588785" y="4004810"/>
                <a:ext cx="161735" cy="178184"/>
                <a:chOff x="10635532" y="4028587"/>
                <a:chExt cx="188569" cy="207747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A32DE9AE-74D2-299C-7369-1E8433CB5588}"/>
                    </a:ext>
                  </a:extLst>
                </p:cNvPr>
                <p:cNvGrpSpPr/>
                <p:nvPr/>
              </p:nvGrpSpPr>
              <p:grpSpPr>
                <a:xfrm>
                  <a:off x="10635532" y="4028587"/>
                  <a:ext cx="122110" cy="161925"/>
                  <a:chOff x="10634330" y="3890356"/>
                  <a:chExt cx="122110" cy="161925"/>
                </a:xfrm>
              </p:grpSpPr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8F6815D6-0287-190E-7D3D-44B78B37DE58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912454"/>
                    <a:ext cx="122110" cy="139827"/>
                  </a:xfrm>
                  <a:custGeom>
                    <a:avLst/>
                    <a:gdLst>
                      <a:gd name="connsiteX0" fmla="*/ 61055 w 122110"/>
                      <a:gd name="connsiteY0" fmla="*/ 22098 h 139827"/>
                      <a:gd name="connsiteX1" fmla="*/ 0 w 122110"/>
                      <a:gd name="connsiteY1" fmla="*/ 0 h 139827"/>
                      <a:gd name="connsiteX2" fmla="*/ 0 w 122110"/>
                      <a:gd name="connsiteY2" fmla="*/ 117729 h 139827"/>
                      <a:gd name="connsiteX3" fmla="*/ 60198 w 122110"/>
                      <a:gd name="connsiteY3" fmla="*/ 139827 h 139827"/>
                      <a:gd name="connsiteX4" fmla="*/ 61055 w 122110"/>
                      <a:gd name="connsiteY4" fmla="*/ 139827 h 139827"/>
                      <a:gd name="connsiteX5" fmla="*/ 122111 w 122110"/>
                      <a:gd name="connsiteY5" fmla="*/ 117729 h 139827"/>
                      <a:gd name="connsiteX6" fmla="*/ 122111 w 122110"/>
                      <a:gd name="connsiteY6" fmla="*/ 0 h 139827"/>
                      <a:gd name="connsiteX7" fmla="*/ 61055 w 122110"/>
                      <a:gd name="connsiteY7" fmla="*/ 22098 h 139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2110" h="139827">
                        <a:moveTo>
                          <a:pt x="61055" y="22098"/>
                        </a:moveTo>
                        <a:cubicBezTo>
                          <a:pt x="27337" y="22098"/>
                          <a:pt x="0" y="12573"/>
                          <a:pt x="0" y="0"/>
                        </a:cubicBezTo>
                        <a:lnTo>
                          <a:pt x="0" y="117729"/>
                        </a:lnTo>
                        <a:cubicBezTo>
                          <a:pt x="0" y="129826"/>
                          <a:pt x="26861" y="139637"/>
                          <a:pt x="60198" y="139827"/>
                        </a:cubicBezTo>
                        <a:lnTo>
                          <a:pt x="61055" y="139827"/>
                        </a:lnTo>
                        <a:cubicBezTo>
                          <a:pt x="94774" y="139827"/>
                          <a:pt x="122111" y="130302"/>
                          <a:pt x="122111" y="117729"/>
                        </a:cubicBezTo>
                        <a:lnTo>
                          <a:pt x="122111" y="0"/>
                        </a:lnTo>
                        <a:cubicBezTo>
                          <a:pt x="122111" y="12287"/>
                          <a:pt x="94774" y="22098"/>
                          <a:pt x="61055" y="22098"/>
                        </a:cubicBezTo>
                        <a:close/>
                      </a:path>
                    </a:pathLst>
                  </a:custGeom>
                  <a:solidFill>
                    <a:srgbClr val="005BA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262DB852-F995-E6EA-17D2-1021039A4145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890356"/>
                    <a:ext cx="122110" cy="44195"/>
                  </a:xfrm>
                  <a:custGeom>
                    <a:avLst/>
                    <a:gdLst>
                      <a:gd name="connsiteX0" fmla="*/ 122111 w 122110"/>
                      <a:gd name="connsiteY0" fmla="*/ 22098 h 44195"/>
                      <a:gd name="connsiteX1" fmla="*/ 61055 w 122110"/>
                      <a:gd name="connsiteY1" fmla="*/ 44196 h 44195"/>
                      <a:gd name="connsiteX2" fmla="*/ 0 w 122110"/>
                      <a:gd name="connsiteY2" fmla="*/ 22098 h 44195"/>
                      <a:gd name="connsiteX3" fmla="*/ 61055 w 122110"/>
                      <a:gd name="connsiteY3" fmla="*/ 0 h 44195"/>
                      <a:gd name="connsiteX4" fmla="*/ 122111 w 122110"/>
                      <a:gd name="connsiteY4" fmla="*/ 22098 h 44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110" h="44195">
                        <a:moveTo>
                          <a:pt x="122111" y="22098"/>
                        </a:moveTo>
                        <a:cubicBezTo>
                          <a:pt x="122111" y="34385"/>
                          <a:pt x="94774" y="44196"/>
                          <a:pt x="61055" y="44196"/>
                        </a:cubicBezTo>
                        <a:cubicBezTo>
                          <a:pt x="27337" y="44196"/>
                          <a:pt x="0" y="34671"/>
                          <a:pt x="0" y="22098"/>
                        </a:cubicBezTo>
                        <a:cubicBezTo>
                          <a:pt x="0" y="9525"/>
                          <a:pt x="27337" y="0"/>
                          <a:pt x="61055" y="0"/>
                        </a:cubicBezTo>
                        <a:cubicBezTo>
                          <a:pt x="94774" y="0"/>
                          <a:pt x="122111" y="9525"/>
                          <a:pt x="122111" y="22098"/>
                        </a:cubicBezTo>
                      </a:path>
                    </a:pathLst>
                  </a:custGeom>
                  <a:solidFill>
                    <a:srgbClr val="E8E8E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DA5A5EE5-40F3-D812-4FDF-4D118A23D100}"/>
                      </a:ext>
                    </a:extLst>
                  </p:cNvPr>
                  <p:cNvSpPr/>
                  <p:nvPr/>
                </p:nvSpPr>
                <p:spPr>
                  <a:xfrm>
                    <a:off x="10648522" y="3896642"/>
                    <a:ext cx="93726" cy="28098"/>
                  </a:xfrm>
                  <a:custGeom>
                    <a:avLst/>
                    <a:gdLst>
                      <a:gd name="connsiteX0" fmla="*/ 93726 w 93726"/>
                      <a:gd name="connsiteY0" fmla="*/ 14002 h 28098"/>
                      <a:gd name="connsiteX1" fmla="*/ 46863 w 93726"/>
                      <a:gd name="connsiteY1" fmla="*/ 28099 h 28098"/>
                      <a:gd name="connsiteX2" fmla="*/ 0 w 93726"/>
                      <a:gd name="connsiteY2" fmla="*/ 14002 h 28098"/>
                      <a:gd name="connsiteX3" fmla="*/ 46863 w 93726"/>
                      <a:gd name="connsiteY3" fmla="*/ 0 h 28098"/>
                      <a:gd name="connsiteX4" fmla="*/ 93726 w 93726"/>
                      <a:gd name="connsiteY4" fmla="*/ 14002 h 28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726" h="28098">
                        <a:moveTo>
                          <a:pt x="93726" y="14002"/>
                        </a:moveTo>
                        <a:cubicBezTo>
                          <a:pt x="93726" y="21812"/>
                          <a:pt x="72676" y="28099"/>
                          <a:pt x="46863" y="28099"/>
                        </a:cubicBezTo>
                        <a:cubicBezTo>
                          <a:pt x="21050" y="28099"/>
                          <a:pt x="0" y="21812"/>
                          <a:pt x="0" y="14002"/>
                        </a:cubicBezTo>
                        <a:cubicBezTo>
                          <a:pt x="0" y="6191"/>
                          <a:pt x="21050" y="0"/>
                          <a:pt x="46863" y="0"/>
                        </a:cubicBezTo>
                        <a:cubicBezTo>
                          <a:pt x="72676" y="0"/>
                          <a:pt x="93726" y="6287"/>
                          <a:pt x="93726" y="14002"/>
                        </a:cubicBezTo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D1B95CF4-D9E5-B6E9-E184-117DAD6A1929}"/>
                      </a:ext>
                    </a:extLst>
                  </p:cNvPr>
                  <p:cNvSpPr/>
                  <p:nvPr/>
                </p:nvSpPr>
                <p:spPr>
                  <a:xfrm>
                    <a:off x="10658333" y="3914114"/>
                    <a:ext cx="74104" cy="10693"/>
                  </a:xfrm>
                  <a:custGeom>
                    <a:avLst/>
                    <a:gdLst>
                      <a:gd name="connsiteX0" fmla="*/ 37052 w 74104"/>
                      <a:gd name="connsiteY0" fmla="*/ 55 h 10693"/>
                      <a:gd name="connsiteX1" fmla="*/ 0 w 74104"/>
                      <a:gd name="connsiteY1" fmla="*/ 5484 h 10693"/>
                      <a:gd name="connsiteX2" fmla="*/ 37052 w 74104"/>
                      <a:gd name="connsiteY2" fmla="*/ 10627 h 10693"/>
                      <a:gd name="connsiteX3" fmla="*/ 74105 w 74104"/>
                      <a:gd name="connsiteY3" fmla="*/ 5103 h 10693"/>
                      <a:gd name="connsiteX4" fmla="*/ 37052 w 74104"/>
                      <a:gd name="connsiteY4" fmla="*/ 55 h 10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104" h="10693">
                        <a:moveTo>
                          <a:pt x="37052" y="55"/>
                        </a:moveTo>
                        <a:cubicBezTo>
                          <a:pt x="24482" y="-266"/>
                          <a:pt x="11950" y="1570"/>
                          <a:pt x="0" y="5484"/>
                        </a:cubicBezTo>
                        <a:cubicBezTo>
                          <a:pt x="11961" y="9325"/>
                          <a:pt x="24497" y="11065"/>
                          <a:pt x="37052" y="10627"/>
                        </a:cubicBezTo>
                        <a:cubicBezTo>
                          <a:pt x="49633" y="10996"/>
                          <a:pt x="62178" y="9125"/>
                          <a:pt x="74105" y="5103"/>
                        </a:cubicBezTo>
                        <a:cubicBezTo>
                          <a:pt x="62121" y="1370"/>
                          <a:pt x="49598" y="-336"/>
                          <a:pt x="37052" y="55"/>
                        </a:cubicBezTo>
                        <a:close/>
                      </a:path>
                    </a:pathLst>
                  </a:custGeom>
                  <a:solidFill>
                    <a:srgbClr val="198AB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123" name="Graphic 122">
                  <a:extLst>
                    <a:ext uri="{FF2B5EF4-FFF2-40B4-BE49-F238E27FC236}">
                      <a16:creationId xmlns:a16="http://schemas.microsoft.com/office/drawing/2014/main" id="{99EE4269-76F0-6DF9-6226-E6123D3EA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2472" y="4104705"/>
                  <a:ext cx="131629" cy="131629"/>
                </a:xfrm>
                <a:prstGeom prst="rect">
                  <a:avLst/>
                </a:prstGeom>
              </p:spPr>
            </p:pic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1F43233-CA14-2243-5F8D-D952799D1C05}"/>
                  </a:ext>
                </a:extLst>
              </p:cNvPr>
              <p:cNvGrpSpPr/>
              <p:nvPr/>
            </p:nvGrpSpPr>
            <p:grpSpPr>
              <a:xfrm>
                <a:off x="9764218" y="4001986"/>
                <a:ext cx="185673" cy="183833"/>
                <a:chOff x="6010275" y="3343275"/>
                <a:chExt cx="228165" cy="225904"/>
              </a:xfrm>
            </p:grpSpPr>
            <p:pic>
              <p:nvPicPr>
                <p:cNvPr id="114" name="Graphic 113">
                  <a:extLst>
                    <a:ext uri="{FF2B5EF4-FFF2-40B4-BE49-F238E27FC236}">
                      <a16:creationId xmlns:a16="http://schemas.microsoft.com/office/drawing/2014/main" id="{B1501963-3078-4611-0D81-F1B7DBC97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0275" y="3343275"/>
                  <a:ext cx="225904" cy="225904"/>
                </a:xfrm>
                <a:prstGeom prst="rect">
                  <a:avLst/>
                </a:prstGeom>
              </p:spPr>
            </p:pic>
            <p:grpSp>
              <p:nvGrpSpPr>
                <p:cNvPr id="115" name="Graphic 641">
                  <a:extLst>
                    <a:ext uri="{FF2B5EF4-FFF2-40B4-BE49-F238E27FC236}">
                      <a16:creationId xmlns:a16="http://schemas.microsoft.com/office/drawing/2014/main" id="{81670285-B652-5F5D-B0FB-951737F994B1}"/>
                    </a:ext>
                  </a:extLst>
                </p:cNvPr>
                <p:cNvGrpSpPr/>
                <p:nvPr/>
              </p:nvGrpSpPr>
              <p:grpSpPr>
                <a:xfrm>
                  <a:off x="6097578" y="3425468"/>
                  <a:ext cx="51298" cy="61518"/>
                  <a:chOff x="6382828" y="3440477"/>
                  <a:chExt cx="123825" cy="148494"/>
                </a:xfrm>
              </p:grpSpPr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A534C94B-6255-77D3-BAC5-8B5CAD39DEE0}"/>
                      </a:ext>
                    </a:extLst>
                  </p:cNvPr>
                  <p:cNvSpPr/>
                  <p:nvPr/>
                </p:nvSpPr>
                <p:spPr>
                  <a:xfrm>
                    <a:off x="6382828" y="3440477"/>
                    <a:ext cx="123825" cy="148494"/>
                  </a:xfrm>
                  <a:custGeom>
                    <a:avLst/>
                    <a:gdLst>
                      <a:gd name="connsiteX0" fmla="*/ 123825 w 123825"/>
                      <a:gd name="connsiteY0" fmla="*/ 69342 h 148494"/>
                      <a:gd name="connsiteX1" fmla="*/ 63989 w 123825"/>
                      <a:gd name="connsiteY1" fmla="*/ 147923 h 148494"/>
                      <a:gd name="connsiteX2" fmla="*/ 59912 w 123825"/>
                      <a:gd name="connsiteY2" fmla="*/ 147923 h 148494"/>
                      <a:gd name="connsiteX3" fmla="*/ 0 w 123825"/>
                      <a:gd name="connsiteY3" fmla="*/ 69342 h 148494"/>
                      <a:gd name="connsiteX4" fmla="*/ 0 w 123825"/>
                      <a:gd name="connsiteY4" fmla="*/ 21298 h 148494"/>
                      <a:gd name="connsiteX5" fmla="*/ 3810 w 123825"/>
                      <a:gd name="connsiteY5" fmla="*/ 17488 h 148494"/>
                      <a:gd name="connsiteX6" fmla="*/ 61913 w 123825"/>
                      <a:gd name="connsiteY6" fmla="*/ 0 h 148494"/>
                      <a:gd name="connsiteX7" fmla="*/ 120015 w 123825"/>
                      <a:gd name="connsiteY7" fmla="*/ 17497 h 148494"/>
                      <a:gd name="connsiteX8" fmla="*/ 123825 w 123825"/>
                      <a:gd name="connsiteY8" fmla="*/ 21307 h 148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825" h="148494">
                        <a:moveTo>
                          <a:pt x="123825" y="69342"/>
                        </a:moveTo>
                        <a:cubicBezTo>
                          <a:pt x="123825" y="109261"/>
                          <a:pt x="74676" y="141408"/>
                          <a:pt x="63989" y="147923"/>
                        </a:cubicBezTo>
                        <a:cubicBezTo>
                          <a:pt x="62737" y="148684"/>
                          <a:pt x="61165" y="148684"/>
                          <a:pt x="59912" y="147923"/>
                        </a:cubicBezTo>
                        <a:cubicBezTo>
                          <a:pt x="49187" y="141408"/>
                          <a:pt x="0" y="109261"/>
                          <a:pt x="0" y="69342"/>
                        </a:cubicBezTo>
                        <a:lnTo>
                          <a:pt x="0" y="21298"/>
                        </a:lnTo>
                        <a:cubicBezTo>
                          <a:pt x="0" y="19194"/>
                          <a:pt x="1706" y="17488"/>
                          <a:pt x="3810" y="17488"/>
                        </a:cubicBezTo>
                        <a:cubicBezTo>
                          <a:pt x="42062" y="16478"/>
                          <a:pt x="33261" y="0"/>
                          <a:pt x="61913" y="0"/>
                        </a:cubicBezTo>
                        <a:cubicBezTo>
                          <a:pt x="90564" y="0"/>
                          <a:pt x="81763" y="16478"/>
                          <a:pt x="120015" y="17497"/>
                        </a:cubicBezTo>
                        <a:cubicBezTo>
                          <a:pt x="122119" y="17497"/>
                          <a:pt x="123825" y="19203"/>
                          <a:pt x="123825" y="21307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D2C101B-2DF2-5543-9D0D-193AEC892D14}"/>
                      </a:ext>
                    </a:extLst>
                  </p:cNvPr>
                  <p:cNvSpPr/>
                  <p:nvPr/>
                </p:nvSpPr>
                <p:spPr>
                  <a:xfrm>
                    <a:off x="6414461" y="3463916"/>
                    <a:ext cx="60559" cy="79212"/>
                  </a:xfrm>
                  <a:custGeom>
                    <a:avLst/>
                    <a:gdLst>
                      <a:gd name="connsiteX0" fmla="*/ 57455 w 60559"/>
                      <a:gd name="connsiteY0" fmla="*/ 38045 h 79212"/>
                      <a:gd name="connsiteX1" fmla="*/ 53569 w 60559"/>
                      <a:gd name="connsiteY1" fmla="*/ 38045 h 79212"/>
                      <a:gd name="connsiteX2" fmla="*/ 53569 w 60559"/>
                      <a:gd name="connsiteY2" fmla="*/ 24548 h 79212"/>
                      <a:gd name="connsiteX3" fmla="*/ 46901 w 60559"/>
                      <a:gd name="connsiteY3" fmla="*/ 7318 h 79212"/>
                      <a:gd name="connsiteX4" fmla="*/ 15171 w 60559"/>
                      <a:gd name="connsiteY4" fmla="*/ 5872 h 79212"/>
                      <a:gd name="connsiteX5" fmla="*/ 13726 w 60559"/>
                      <a:gd name="connsiteY5" fmla="*/ 7318 h 79212"/>
                      <a:gd name="connsiteX6" fmla="*/ 7058 w 60559"/>
                      <a:gd name="connsiteY6" fmla="*/ 24539 h 79212"/>
                      <a:gd name="connsiteX7" fmla="*/ 7058 w 60559"/>
                      <a:gd name="connsiteY7" fmla="*/ 38045 h 79212"/>
                      <a:gd name="connsiteX8" fmla="*/ 3105 w 60559"/>
                      <a:gd name="connsiteY8" fmla="*/ 38045 h 79212"/>
                      <a:gd name="connsiteX9" fmla="*/ 0 w 60559"/>
                      <a:gd name="connsiteY9" fmla="*/ 41093 h 79212"/>
                      <a:gd name="connsiteX10" fmla="*/ 0 w 60559"/>
                      <a:gd name="connsiteY10" fmla="*/ 76164 h 79212"/>
                      <a:gd name="connsiteX11" fmla="*/ 3105 w 60559"/>
                      <a:gd name="connsiteY11" fmla="*/ 79212 h 79212"/>
                      <a:gd name="connsiteX12" fmla="*/ 57455 w 60559"/>
                      <a:gd name="connsiteY12" fmla="*/ 79212 h 79212"/>
                      <a:gd name="connsiteX13" fmla="*/ 60560 w 60559"/>
                      <a:gd name="connsiteY13" fmla="*/ 76164 h 79212"/>
                      <a:gd name="connsiteX14" fmla="*/ 60560 w 60559"/>
                      <a:gd name="connsiteY14" fmla="*/ 41093 h 79212"/>
                      <a:gd name="connsiteX15" fmla="*/ 57455 w 60559"/>
                      <a:gd name="connsiteY15" fmla="*/ 38045 h 79212"/>
                      <a:gd name="connsiteX16" fmla="*/ 42701 w 60559"/>
                      <a:gd name="connsiteY16" fmla="*/ 38045 h 79212"/>
                      <a:gd name="connsiteX17" fmla="*/ 17897 w 60559"/>
                      <a:gd name="connsiteY17" fmla="*/ 38045 h 79212"/>
                      <a:gd name="connsiteX18" fmla="*/ 17897 w 60559"/>
                      <a:gd name="connsiteY18" fmla="*/ 24320 h 79212"/>
                      <a:gd name="connsiteX19" fmla="*/ 21803 w 60559"/>
                      <a:gd name="connsiteY19" fmla="*/ 14890 h 79212"/>
                      <a:gd name="connsiteX20" fmla="*/ 37943 w 60559"/>
                      <a:gd name="connsiteY20" fmla="*/ 13999 h 79212"/>
                      <a:gd name="connsiteX21" fmla="*/ 38833 w 60559"/>
                      <a:gd name="connsiteY21" fmla="*/ 14890 h 79212"/>
                      <a:gd name="connsiteX22" fmla="*/ 40291 w 60559"/>
                      <a:gd name="connsiteY22" fmla="*/ 16795 h 79212"/>
                      <a:gd name="connsiteX23" fmla="*/ 40291 w 60559"/>
                      <a:gd name="connsiteY23" fmla="*/ 16795 h 79212"/>
                      <a:gd name="connsiteX24" fmla="*/ 42748 w 60559"/>
                      <a:gd name="connsiteY24" fmla="*/ 24329 h 79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0559" h="79212">
                        <a:moveTo>
                          <a:pt x="57455" y="38045"/>
                        </a:moveTo>
                        <a:lnTo>
                          <a:pt x="53569" y="38045"/>
                        </a:lnTo>
                        <a:lnTo>
                          <a:pt x="53569" y="24548"/>
                        </a:lnTo>
                        <a:cubicBezTo>
                          <a:pt x="53602" y="18169"/>
                          <a:pt x="51220" y="12013"/>
                          <a:pt x="46901" y="7318"/>
                        </a:cubicBezTo>
                        <a:cubicBezTo>
                          <a:pt x="38538" y="-1844"/>
                          <a:pt x="24332" y="-2491"/>
                          <a:pt x="15171" y="5872"/>
                        </a:cubicBezTo>
                        <a:cubicBezTo>
                          <a:pt x="14667" y="6332"/>
                          <a:pt x="14185" y="6814"/>
                          <a:pt x="13726" y="7318"/>
                        </a:cubicBezTo>
                        <a:cubicBezTo>
                          <a:pt x="9371" y="11987"/>
                          <a:pt x="6983" y="18155"/>
                          <a:pt x="7058" y="24539"/>
                        </a:cubicBezTo>
                        <a:lnTo>
                          <a:pt x="7058" y="38045"/>
                        </a:lnTo>
                        <a:lnTo>
                          <a:pt x="3105" y="38045"/>
                        </a:lnTo>
                        <a:cubicBezTo>
                          <a:pt x="1416" y="38055"/>
                          <a:pt x="41" y="39405"/>
                          <a:pt x="0" y="41093"/>
                        </a:cubicBezTo>
                        <a:lnTo>
                          <a:pt x="0" y="76164"/>
                        </a:lnTo>
                        <a:cubicBezTo>
                          <a:pt x="46" y="77850"/>
                          <a:pt x="1418" y="79198"/>
                          <a:pt x="3105" y="79212"/>
                        </a:cubicBezTo>
                        <a:lnTo>
                          <a:pt x="57455" y="79212"/>
                        </a:lnTo>
                        <a:cubicBezTo>
                          <a:pt x="59142" y="79198"/>
                          <a:pt x="60514" y="77850"/>
                          <a:pt x="60560" y="76164"/>
                        </a:cubicBezTo>
                        <a:lnTo>
                          <a:pt x="60560" y="41093"/>
                        </a:lnTo>
                        <a:cubicBezTo>
                          <a:pt x="60519" y="39405"/>
                          <a:pt x="59144" y="38055"/>
                          <a:pt x="57455" y="38045"/>
                        </a:cubicBezTo>
                        <a:close/>
                        <a:moveTo>
                          <a:pt x="42701" y="38045"/>
                        </a:moveTo>
                        <a:lnTo>
                          <a:pt x="17897" y="38045"/>
                        </a:lnTo>
                        <a:lnTo>
                          <a:pt x="17897" y="24320"/>
                        </a:lnTo>
                        <a:cubicBezTo>
                          <a:pt x="17932" y="20790"/>
                          <a:pt x="19331" y="17410"/>
                          <a:pt x="21803" y="14890"/>
                        </a:cubicBezTo>
                        <a:cubicBezTo>
                          <a:pt x="26014" y="10187"/>
                          <a:pt x="33240" y="9788"/>
                          <a:pt x="37943" y="13999"/>
                        </a:cubicBezTo>
                        <a:cubicBezTo>
                          <a:pt x="38256" y="14280"/>
                          <a:pt x="38553" y="14577"/>
                          <a:pt x="38833" y="14890"/>
                        </a:cubicBezTo>
                        <a:cubicBezTo>
                          <a:pt x="39376" y="15480"/>
                          <a:pt x="39863" y="16117"/>
                          <a:pt x="40291" y="16795"/>
                        </a:cubicBezTo>
                        <a:lnTo>
                          <a:pt x="40291" y="16795"/>
                        </a:lnTo>
                        <a:cubicBezTo>
                          <a:pt x="41831" y="19011"/>
                          <a:pt x="42685" y="21631"/>
                          <a:pt x="42748" y="24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BA04E45-D2E9-4ECD-122F-0F35BD2D068C}"/>
                      </a:ext>
                    </a:extLst>
                  </p:cNvPr>
                  <p:cNvSpPr/>
                  <p:nvPr/>
                </p:nvSpPr>
                <p:spPr>
                  <a:xfrm>
                    <a:off x="6414470" y="3501942"/>
                    <a:ext cx="59445" cy="40405"/>
                  </a:xfrm>
                  <a:custGeom>
                    <a:avLst/>
                    <a:gdLst>
                      <a:gd name="connsiteX0" fmla="*/ 3105 w 59445"/>
                      <a:gd name="connsiteY0" fmla="*/ 0 h 40405"/>
                      <a:gd name="connsiteX1" fmla="*/ 57445 w 59445"/>
                      <a:gd name="connsiteY1" fmla="*/ 0 h 40405"/>
                      <a:gd name="connsiteX2" fmla="*/ 59446 w 59445"/>
                      <a:gd name="connsiteY2" fmla="*/ 762 h 40405"/>
                      <a:gd name="connsiteX3" fmla="*/ 1105 w 59445"/>
                      <a:gd name="connsiteY3" fmla="*/ 40405 h 40405"/>
                      <a:gd name="connsiteX4" fmla="*/ 0 w 59445"/>
                      <a:gd name="connsiteY4" fmla="*/ 38110 h 40405"/>
                      <a:gd name="connsiteX5" fmla="*/ 0 w 59445"/>
                      <a:gd name="connsiteY5" fmla="*/ 3058 h 40405"/>
                      <a:gd name="connsiteX6" fmla="*/ 3105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3105" y="0"/>
                        </a:moveTo>
                        <a:lnTo>
                          <a:pt x="57445" y="0"/>
                        </a:lnTo>
                        <a:cubicBezTo>
                          <a:pt x="58181" y="11"/>
                          <a:pt x="58889" y="280"/>
                          <a:pt x="59446" y="762"/>
                        </a:cubicBezTo>
                        <a:lnTo>
                          <a:pt x="1105" y="40405"/>
                        </a:lnTo>
                        <a:cubicBezTo>
                          <a:pt x="412" y="39844"/>
                          <a:pt x="6" y="39001"/>
                          <a:pt x="0" y="38110"/>
                        </a:cubicBezTo>
                        <a:lnTo>
                          <a:pt x="0" y="3058"/>
                        </a:lnTo>
                        <a:cubicBezTo>
                          <a:pt x="36" y="1366"/>
                          <a:pt x="1413" y="10"/>
                          <a:pt x="3105" y="0"/>
                        </a:cubicBezTo>
                        <a:close/>
                      </a:path>
                    </a:pathLst>
                  </a:custGeom>
                  <a:solidFill>
                    <a:srgbClr val="B3B3B3">
                      <a:alpha val="1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02C43564-C142-A690-0C99-51F13675294D}"/>
                      </a:ext>
                    </a:extLst>
                  </p:cNvPr>
                  <p:cNvSpPr/>
                  <p:nvPr/>
                </p:nvSpPr>
                <p:spPr>
                  <a:xfrm>
                    <a:off x="6415575" y="3501942"/>
                    <a:ext cx="59445" cy="40405"/>
                  </a:xfrm>
                  <a:custGeom>
                    <a:avLst/>
                    <a:gdLst>
                      <a:gd name="connsiteX0" fmla="*/ 56340 w 59445"/>
                      <a:gd name="connsiteY0" fmla="*/ 0 h 40405"/>
                      <a:gd name="connsiteX1" fmla="*/ 1991 w 59445"/>
                      <a:gd name="connsiteY1" fmla="*/ 0 h 40405"/>
                      <a:gd name="connsiteX2" fmla="*/ 0 w 59445"/>
                      <a:gd name="connsiteY2" fmla="*/ 762 h 40405"/>
                      <a:gd name="connsiteX3" fmla="*/ 58331 w 59445"/>
                      <a:gd name="connsiteY3" fmla="*/ 40405 h 40405"/>
                      <a:gd name="connsiteX4" fmla="*/ 59446 w 59445"/>
                      <a:gd name="connsiteY4" fmla="*/ 38110 h 40405"/>
                      <a:gd name="connsiteX5" fmla="*/ 59446 w 59445"/>
                      <a:gd name="connsiteY5" fmla="*/ 3058 h 40405"/>
                      <a:gd name="connsiteX6" fmla="*/ 56340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56340" y="0"/>
                        </a:moveTo>
                        <a:lnTo>
                          <a:pt x="1991" y="0"/>
                        </a:lnTo>
                        <a:cubicBezTo>
                          <a:pt x="1258" y="13"/>
                          <a:pt x="554" y="283"/>
                          <a:pt x="0" y="762"/>
                        </a:cubicBezTo>
                        <a:lnTo>
                          <a:pt x="58331" y="40405"/>
                        </a:lnTo>
                        <a:cubicBezTo>
                          <a:pt x="59026" y="39845"/>
                          <a:pt x="59435" y="39003"/>
                          <a:pt x="59446" y="38110"/>
                        </a:cubicBezTo>
                        <a:lnTo>
                          <a:pt x="59446" y="3058"/>
                        </a:lnTo>
                        <a:cubicBezTo>
                          <a:pt x="59405" y="1368"/>
                          <a:pt x="58031" y="15"/>
                          <a:pt x="56340" y="0"/>
                        </a:cubicBezTo>
                        <a:close/>
                      </a:path>
                    </a:pathLst>
                  </a:custGeom>
                  <a:solidFill>
                    <a:srgbClr val="A3A3A3">
                      <a:alpha val="9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520C8F52-A35B-8ADA-778E-C64546B24052}"/>
                    </a:ext>
                  </a:extLst>
                </p:cNvPr>
                <p:cNvSpPr/>
                <p:nvPr/>
              </p:nvSpPr>
              <p:spPr>
                <a:xfrm rot="21181879" flipH="1">
                  <a:off x="6089633" y="3359561"/>
                  <a:ext cx="148807" cy="205007"/>
                </a:xfrm>
                <a:custGeom>
                  <a:avLst/>
                  <a:gdLst>
                    <a:gd name="connsiteX0" fmla="*/ 64016 w 148807"/>
                    <a:gd name="connsiteY0" fmla="*/ 0 h 205007"/>
                    <a:gd name="connsiteX1" fmla="*/ 12575 w 148807"/>
                    <a:gd name="connsiteY1" fmla="*/ 8124 h 205007"/>
                    <a:gd name="connsiteX2" fmla="*/ 9867 w 148807"/>
                    <a:gd name="connsiteY2" fmla="*/ 10830 h 205007"/>
                    <a:gd name="connsiteX3" fmla="*/ 26111 w 148807"/>
                    <a:gd name="connsiteY3" fmla="*/ 24369 h 205007"/>
                    <a:gd name="connsiteX4" fmla="*/ 26111 w 148807"/>
                    <a:gd name="connsiteY4" fmla="*/ 27075 h 205007"/>
                    <a:gd name="connsiteX5" fmla="*/ 37368 w 148807"/>
                    <a:gd name="connsiteY5" fmla="*/ 178895 h 205007"/>
                    <a:gd name="connsiteX6" fmla="*/ 115611 w 148807"/>
                    <a:gd name="connsiteY6" fmla="*/ 204711 h 205007"/>
                    <a:gd name="connsiteX7" fmla="*/ 148807 w 148807"/>
                    <a:gd name="connsiteY7" fmla="*/ 195660 h 205007"/>
                    <a:gd name="connsiteX8" fmla="*/ 144001 w 148807"/>
                    <a:gd name="connsiteY8" fmla="*/ 173460 h 205007"/>
                    <a:gd name="connsiteX9" fmla="*/ 140099 w 148807"/>
                    <a:gd name="connsiteY9" fmla="*/ 175798 h 205007"/>
                    <a:gd name="connsiteX10" fmla="*/ 55750 w 148807"/>
                    <a:gd name="connsiteY10" fmla="*/ 154578 h 205007"/>
                    <a:gd name="connsiteX11" fmla="*/ 53186 w 148807"/>
                    <a:gd name="connsiteY11" fmla="*/ 151619 h 205007"/>
                    <a:gd name="connsiteX12" fmla="*/ 53186 w 148807"/>
                    <a:gd name="connsiteY12" fmla="*/ 46026 h 205007"/>
                    <a:gd name="connsiteX13" fmla="*/ 55895 w 148807"/>
                    <a:gd name="connsiteY13" fmla="*/ 46026 h 205007"/>
                    <a:gd name="connsiteX14" fmla="*/ 72140 w 148807"/>
                    <a:gd name="connsiteY14" fmla="*/ 59564 h 205007"/>
                    <a:gd name="connsiteX15" fmla="*/ 74846 w 148807"/>
                    <a:gd name="connsiteY15" fmla="*/ 59564 h 205007"/>
                    <a:gd name="connsiteX16" fmla="*/ 74846 w 148807"/>
                    <a:gd name="connsiteY16" fmla="*/ 56858 h 205007"/>
                    <a:gd name="connsiteX17" fmla="*/ 69431 w 148807"/>
                    <a:gd name="connsiteY17" fmla="*/ 2706 h 205007"/>
                    <a:gd name="connsiteX18" fmla="*/ 64016 w 148807"/>
                    <a:gd name="connsiteY18" fmla="*/ 0 h 205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8807" h="205007">
                      <a:moveTo>
                        <a:pt x="64016" y="0"/>
                      </a:moveTo>
                      <a:lnTo>
                        <a:pt x="12575" y="8124"/>
                      </a:lnTo>
                      <a:cubicBezTo>
                        <a:pt x="11080" y="8124"/>
                        <a:pt x="9867" y="9335"/>
                        <a:pt x="9867" y="10830"/>
                      </a:cubicBezTo>
                      <a:lnTo>
                        <a:pt x="26111" y="24369"/>
                      </a:lnTo>
                      <a:lnTo>
                        <a:pt x="26111" y="27075"/>
                      </a:lnTo>
                      <a:cubicBezTo>
                        <a:pt x="-12703" y="72108"/>
                        <a:pt x="-7666" y="140081"/>
                        <a:pt x="37368" y="178895"/>
                      </a:cubicBezTo>
                      <a:cubicBezTo>
                        <a:pt x="59885" y="198304"/>
                        <a:pt x="88136" y="206748"/>
                        <a:pt x="115611" y="204711"/>
                      </a:cubicBezTo>
                      <a:lnTo>
                        <a:pt x="148807" y="195660"/>
                      </a:lnTo>
                      <a:lnTo>
                        <a:pt x="144001" y="173460"/>
                      </a:lnTo>
                      <a:lnTo>
                        <a:pt x="140099" y="175798"/>
                      </a:lnTo>
                      <a:cubicBezTo>
                        <a:pt x="111182" y="185990"/>
                        <a:pt x="77702" y="178668"/>
                        <a:pt x="55750" y="154578"/>
                      </a:cubicBezTo>
                      <a:cubicBezTo>
                        <a:pt x="54872" y="153614"/>
                        <a:pt x="54016" y="152625"/>
                        <a:pt x="53186" y="151619"/>
                      </a:cubicBezTo>
                      <a:cubicBezTo>
                        <a:pt x="26111" y="121627"/>
                        <a:pt x="26111" y="76017"/>
                        <a:pt x="53186" y="46026"/>
                      </a:cubicBezTo>
                      <a:lnTo>
                        <a:pt x="55895" y="46026"/>
                      </a:lnTo>
                      <a:lnTo>
                        <a:pt x="72140" y="59564"/>
                      </a:lnTo>
                      <a:lnTo>
                        <a:pt x="74846" y="59564"/>
                      </a:lnTo>
                      <a:lnTo>
                        <a:pt x="74846" y="56858"/>
                      </a:lnTo>
                      <a:lnTo>
                        <a:pt x="69431" y="2706"/>
                      </a:lnTo>
                      <a:cubicBezTo>
                        <a:pt x="69431" y="0"/>
                        <a:pt x="66725" y="0"/>
                        <a:pt x="64016" y="0"/>
                      </a:cubicBezTo>
                      <a:close/>
                    </a:path>
                  </a:pathLst>
                </a:custGeom>
                <a:solidFill>
                  <a:srgbClr val="86D6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3BF5730-B01D-22E5-A53A-C99DE4A910DA}"/>
                  </a:ext>
                </a:extLst>
              </p:cNvPr>
              <p:cNvGrpSpPr/>
              <p:nvPr/>
            </p:nvGrpSpPr>
            <p:grpSpPr>
              <a:xfrm>
                <a:off x="10029155" y="4006466"/>
                <a:ext cx="177968" cy="174872"/>
                <a:chOff x="10081033" y="4022784"/>
                <a:chExt cx="177968" cy="174872"/>
              </a:xfrm>
            </p:grpSpPr>
            <p:grpSp>
              <p:nvGrpSpPr>
                <p:cNvPr id="102" name="Graphic 658">
                  <a:extLst>
                    <a:ext uri="{FF2B5EF4-FFF2-40B4-BE49-F238E27FC236}">
                      <a16:creationId xmlns:a16="http://schemas.microsoft.com/office/drawing/2014/main" id="{198258F9-C1ED-D195-905D-16FE3F8659DE}"/>
                    </a:ext>
                  </a:extLst>
                </p:cNvPr>
                <p:cNvGrpSpPr/>
                <p:nvPr/>
              </p:nvGrpSpPr>
              <p:grpSpPr>
                <a:xfrm>
                  <a:off x="10130574" y="4022784"/>
                  <a:ext cx="78886" cy="91507"/>
                  <a:chOff x="10128395" y="4027098"/>
                  <a:chExt cx="78886" cy="91507"/>
                </a:xfrm>
                <a:solidFill>
                  <a:srgbClr val="D2D2D2"/>
                </a:solidFill>
              </p:grpSpPr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FAC0DC04-DF75-1A29-B910-19FD0D597478}"/>
                      </a:ext>
                    </a:extLst>
                  </p:cNvPr>
                  <p:cNvSpPr/>
                  <p:nvPr/>
                </p:nvSpPr>
                <p:spPr>
                  <a:xfrm>
                    <a:off x="10167838" y="405003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0 h 68570"/>
                      <a:gd name="connsiteX1" fmla="*/ 39443 w 39443"/>
                      <a:gd name="connsiteY1" fmla="*/ 45634 h 68570"/>
                      <a:gd name="connsiteX2" fmla="*/ 0 w 39443"/>
                      <a:gd name="connsiteY2" fmla="*/ 68570 h 68570"/>
                      <a:gd name="connsiteX3" fmla="*/ 0 w 39443"/>
                      <a:gd name="connsiteY3" fmla="*/ 22860 h 68570"/>
                      <a:gd name="connsiteX4" fmla="*/ 39443 w 39443"/>
                      <a:gd name="connsiteY4" fmla="*/ 0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70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3D40E955-C7D8-E598-E009-85F9BB7993D3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2709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3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27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3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36"/>
                        </a:moveTo>
                        <a:lnTo>
                          <a:pt x="39443" y="45863"/>
                        </a:lnTo>
                        <a:lnTo>
                          <a:pt x="0" y="22927"/>
                        </a:lnTo>
                        <a:lnTo>
                          <a:pt x="39443" y="0"/>
                        </a:lnTo>
                        <a:lnTo>
                          <a:pt x="78886" y="2293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8F4820FC-ACA9-F955-9B6A-1665DB24E30A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50025"/>
                    <a:ext cx="39443" cy="68580"/>
                  </a:xfrm>
                  <a:custGeom>
                    <a:avLst/>
                    <a:gdLst>
                      <a:gd name="connsiteX0" fmla="*/ 39443 w 39443"/>
                      <a:gd name="connsiteY0" fmla="*/ 22936 h 68580"/>
                      <a:gd name="connsiteX1" fmla="*/ 39443 w 39443"/>
                      <a:gd name="connsiteY1" fmla="*/ 68580 h 68580"/>
                      <a:gd name="connsiteX2" fmla="*/ 0 w 39443"/>
                      <a:gd name="connsiteY2" fmla="*/ 45644 h 68580"/>
                      <a:gd name="connsiteX3" fmla="*/ 0 w 39443"/>
                      <a:gd name="connsiteY3" fmla="*/ 0 h 68580"/>
                      <a:gd name="connsiteX4" fmla="*/ 39443 w 39443"/>
                      <a:gd name="connsiteY4" fmla="*/ 22936 h 6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80">
                        <a:moveTo>
                          <a:pt x="39443" y="22936"/>
                        </a:moveTo>
                        <a:lnTo>
                          <a:pt x="39443" y="6858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3" name="Graphic 658">
                  <a:extLst>
                    <a:ext uri="{FF2B5EF4-FFF2-40B4-BE49-F238E27FC236}">
                      <a16:creationId xmlns:a16="http://schemas.microsoft.com/office/drawing/2014/main" id="{A07AE3F6-08A7-12CB-E179-D234C1C3066B}"/>
                    </a:ext>
                  </a:extLst>
                </p:cNvPr>
                <p:cNvGrpSpPr/>
                <p:nvPr/>
              </p:nvGrpSpPr>
              <p:grpSpPr>
                <a:xfrm>
                  <a:off x="10081033" y="4106150"/>
                  <a:ext cx="78886" cy="91506"/>
                  <a:chOff x="10087580" y="4099688"/>
                  <a:chExt cx="78886" cy="91506"/>
                </a:xfrm>
                <a:solidFill>
                  <a:srgbClr val="D2D2D2"/>
                </a:solidFill>
              </p:grpSpPr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883B3134-9477-61A8-D140-48663D3B661A}"/>
                      </a:ext>
                    </a:extLst>
                  </p:cNvPr>
                  <p:cNvSpPr/>
                  <p:nvPr/>
                </p:nvSpPr>
                <p:spPr>
                  <a:xfrm>
                    <a:off x="10127023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C05AB025-94D5-C728-C4C2-51A1A3AE84DF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09968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43" y="45863"/>
                        </a:lnTo>
                        <a:lnTo>
                          <a:pt x="0" y="22936"/>
                        </a:lnTo>
                        <a:lnTo>
                          <a:pt x="3944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371D9E6A-64DA-A6D1-9B46-B59ACAA87BDE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4" name="Graphic 658">
                  <a:extLst>
                    <a:ext uri="{FF2B5EF4-FFF2-40B4-BE49-F238E27FC236}">
                      <a16:creationId xmlns:a16="http://schemas.microsoft.com/office/drawing/2014/main" id="{93504368-6826-1724-9C2A-5F7AA791ACD6}"/>
                    </a:ext>
                  </a:extLst>
                </p:cNvPr>
                <p:cNvGrpSpPr/>
                <p:nvPr/>
              </p:nvGrpSpPr>
              <p:grpSpPr>
                <a:xfrm>
                  <a:off x="10180115" y="4108307"/>
                  <a:ext cx="78886" cy="89349"/>
                  <a:chOff x="10170619" y="4101845"/>
                  <a:chExt cx="78886" cy="89349"/>
                </a:xfrm>
                <a:solidFill>
                  <a:srgbClr val="D2D2D2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9BB7C19D-6634-AA76-9671-E861F4C31E6E}"/>
                      </a:ext>
                    </a:extLst>
                  </p:cNvPr>
                  <p:cNvSpPr/>
                  <p:nvPr/>
                </p:nvSpPr>
                <p:spPr>
                  <a:xfrm>
                    <a:off x="10210062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3EE3F6EA-91DF-BA7A-BDFA-3FF38E53368F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01845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5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5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53" y="45863"/>
                        </a:lnTo>
                        <a:lnTo>
                          <a:pt x="0" y="22936"/>
                        </a:lnTo>
                        <a:lnTo>
                          <a:pt x="3945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9CE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BBDC5A7-82E2-8539-6E24-E02341157B8D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solidFill>
                    <a:srgbClr val="6AE7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AC558AA-F0C0-0316-CBB3-BEE19BD45C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75353" y="4080186"/>
                <a:ext cx="110797" cy="27432"/>
                <a:chOff x="7860569" y="4032362"/>
                <a:chExt cx="184657" cy="45719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5AEBE4B-E579-3035-4CE2-0B23EB33CE35}"/>
                    </a:ext>
                  </a:extLst>
                </p:cNvPr>
                <p:cNvSpPr/>
                <p:nvPr/>
              </p:nvSpPr>
              <p:spPr bwMode="auto">
                <a:xfrm>
                  <a:off x="7860569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597716F0-059B-36BA-C8AE-E2A13F92E93C}"/>
                    </a:ext>
                  </a:extLst>
                </p:cNvPr>
                <p:cNvSpPr/>
                <p:nvPr/>
              </p:nvSpPr>
              <p:spPr bwMode="auto">
                <a:xfrm>
                  <a:off x="7930038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B1E12BD-67FA-13B7-E42C-BD5DD65F6589}"/>
                    </a:ext>
                  </a:extLst>
                </p:cNvPr>
                <p:cNvSpPr/>
                <p:nvPr/>
              </p:nvSpPr>
              <p:spPr bwMode="auto">
                <a:xfrm>
                  <a:off x="7999507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DDAC3A1-6986-F524-59CE-DE3C5CC76B9C}"/>
                  </a:ext>
                </a:extLst>
              </p:cNvPr>
              <p:cNvGrpSpPr/>
              <p:nvPr/>
            </p:nvGrpSpPr>
            <p:grpSpPr>
              <a:xfrm>
                <a:off x="8483929" y="3992769"/>
                <a:ext cx="201204" cy="202267"/>
                <a:chOff x="8468060" y="3983840"/>
                <a:chExt cx="256530" cy="257885"/>
              </a:xfrm>
            </p:grpSpPr>
            <p:pic>
              <p:nvPicPr>
                <p:cNvPr id="94" name="Graphic 93" descr="spring cloud logo">
                  <a:extLst>
                    <a:ext uri="{FF2B5EF4-FFF2-40B4-BE49-F238E27FC236}">
                      <a16:creationId xmlns:a16="http://schemas.microsoft.com/office/drawing/2014/main" id="{DB00D3DE-824F-78EA-7128-95F4E5A9B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090" y="3983840"/>
                  <a:ext cx="192470" cy="192470"/>
                </a:xfrm>
                <a:prstGeom prst="rect">
                  <a:avLst/>
                </a:prstGeom>
              </p:spPr>
            </p:pic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41144AFA-8A68-FB8C-991C-5572D161710D}"/>
                    </a:ext>
                  </a:extLst>
                </p:cNvPr>
                <p:cNvGrpSpPr/>
                <p:nvPr/>
              </p:nvGrpSpPr>
              <p:grpSpPr>
                <a:xfrm>
                  <a:off x="8468060" y="4136719"/>
                  <a:ext cx="256530" cy="105006"/>
                  <a:chOff x="8468060" y="4136719"/>
                  <a:chExt cx="256530" cy="105006"/>
                </a:xfrm>
              </p:grpSpPr>
              <p:sp>
                <p:nvSpPr>
                  <p:cNvPr id="96" name="Arrow: Right 95">
                    <a:extLst>
                      <a:ext uri="{FF2B5EF4-FFF2-40B4-BE49-F238E27FC236}">
                        <a16:creationId xmlns:a16="http://schemas.microsoft.com/office/drawing/2014/main" id="{5D8CAE48-A64D-3226-E0B5-1CB99F761C59}"/>
                      </a:ext>
                    </a:extLst>
                  </p:cNvPr>
                  <p:cNvSpPr/>
                  <p:nvPr/>
                </p:nvSpPr>
                <p:spPr bwMode="auto">
                  <a:xfrm rot="1800000">
                    <a:off x="8645418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7" name="Arrow: Right 96">
                    <a:extLst>
                      <a:ext uri="{FF2B5EF4-FFF2-40B4-BE49-F238E27FC236}">
                        <a16:creationId xmlns:a16="http://schemas.microsoft.com/office/drawing/2014/main" id="{70CB6CC4-4883-98CF-52C6-2E3743F55508}"/>
                      </a:ext>
                    </a:extLst>
                  </p:cNvPr>
                  <p:cNvSpPr/>
                  <p:nvPr/>
                </p:nvSpPr>
                <p:spPr bwMode="auto">
                  <a:xfrm rot="19800000" flipH="1">
                    <a:off x="8468060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8" name="Arrow: Right 97">
                    <a:extLst>
                      <a:ext uri="{FF2B5EF4-FFF2-40B4-BE49-F238E27FC236}">
                        <a16:creationId xmlns:a16="http://schemas.microsoft.com/office/drawing/2014/main" id="{06A3511C-0A89-1AE6-D9A4-D7245D52298E}"/>
                      </a:ext>
                    </a:extLst>
                  </p:cNvPr>
                  <p:cNvSpPr/>
                  <p:nvPr/>
                </p:nvSpPr>
                <p:spPr bwMode="auto">
                  <a:xfrm rot="16200000" flipH="1">
                    <a:off x="8556740" y="4160361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713" name="Slide Number Placeholder 712">
            <a:extLst>
              <a:ext uri="{FF2B5EF4-FFF2-40B4-BE49-F238E27FC236}">
                <a16:creationId xmlns:a16="http://schemas.microsoft.com/office/drawing/2014/main" id="{C8956DB5-B07C-A767-2D2B-EFF73731737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D40AD1-8389-168F-DC67-5123EDEB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04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97C3-921A-CEEC-F71E-1227F109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678556"/>
            <a:ext cx="10972801" cy="547577"/>
          </a:xfrm>
        </p:spPr>
        <p:txBody>
          <a:bodyPr vert="horz" wrap="square" lIns="0" tIns="91440" rIns="146304" bIns="91440" rtlCol="0" anchor="b">
            <a:noAutofit/>
          </a:bodyPr>
          <a:lstStyle/>
          <a:p>
            <a:r>
              <a:rPr lang="en-US"/>
              <a:t>Azure Spring Apps (slide 3 of 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42FAB-B5C6-9525-18B6-5E34BBE18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85803" y="4854211"/>
            <a:ext cx="4820395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Open-source client libraries, integration modules, and drivers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D6D492-4430-A3B7-1F3A-2A92A0532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76427" y="4537895"/>
            <a:ext cx="4185050" cy="0"/>
          </a:xfrm>
          <a:prstGeom prst="straightConnector1">
            <a:avLst/>
          </a:prstGeom>
          <a:noFill/>
          <a:ln w="12700" cap="flat" cmpd="sng" algn="ctr">
            <a:solidFill>
              <a:srgbClr val="737373"/>
            </a:solidFill>
            <a:prstDash val="dash"/>
            <a:headEnd type="none" w="med" len="sm"/>
            <a:tailEnd type="none" w="med" len="sm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2CD42C-D915-02E6-7A7B-35BA28CB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010400" y="4537900"/>
            <a:ext cx="4494103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dash"/>
            <a:headEnd type="none" w="med" len="sm"/>
            <a:tailEnd type="none" w="med" len="sm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A106D-2580-0F9D-B57D-0DF769D94E8C}"/>
              </a:ext>
            </a:extLst>
          </p:cNvPr>
          <p:cNvGrpSpPr/>
          <p:nvPr/>
        </p:nvGrpSpPr>
        <p:grpSpPr>
          <a:xfrm>
            <a:off x="609599" y="5102222"/>
            <a:ext cx="3472900" cy="875107"/>
            <a:chOff x="609599" y="5255157"/>
            <a:chExt cx="3472900" cy="875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83A0BB-BBD3-A59F-A81B-4E3656A22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599" y="5255157"/>
              <a:ext cx="34729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961E7E-831B-EDA2-206C-182EEC655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2219" y="5701949"/>
              <a:ext cx="3107660" cy="350552"/>
              <a:chOff x="763706" y="5803058"/>
              <a:chExt cx="3107660" cy="350552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89D9D9E1-BD30-CF78-61D2-8F49D6737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2081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77CD84AF-696A-52BE-4A4D-CBB77F261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66550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6AAC740-19B6-AF1D-27DD-B3BB78258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17972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F5D4C3C-D03C-44A4-187C-F091CD04A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6939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B6CBBD7D-21F3-D1D1-665D-27CB9143D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3706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ADDC8861-D57A-5139-AC62-2589BA847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15128" y="5803058"/>
                <a:ext cx="350552" cy="35055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9B6B59-E17E-53AE-D1DA-28660E7A860C}"/>
              </a:ext>
            </a:extLst>
          </p:cNvPr>
          <p:cNvGrpSpPr/>
          <p:nvPr/>
        </p:nvGrpSpPr>
        <p:grpSpPr>
          <a:xfrm>
            <a:off x="6961078" y="5115773"/>
            <a:ext cx="3057314" cy="875107"/>
            <a:chOff x="7079674" y="5268708"/>
            <a:chExt cx="3057314" cy="875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C882C2-3E03-1001-218F-6FDA5BEC6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79674" y="5268708"/>
              <a:ext cx="3057314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Async communications – JMS and Kafka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00E424F-74AD-FC03-C2F6-3A00C3A51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7573" y="5715755"/>
              <a:ext cx="2381516" cy="354744"/>
              <a:chOff x="7496371" y="5803313"/>
              <a:chExt cx="2381516" cy="354744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133FA71A-18DB-A18A-DB1E-48E310393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517893" y="5827547"/>
                <a:ext cx="324723" cy="324723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D64187D7-8AD9-905B-FBE8-0B4235B62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496371" y="5833334"/>
                <a:ext cx="324723" cy="324723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60D1263-07E8-1B95-85F0-1C86C3E57D5C}"/>
                  </a:ext>
                </a:extLst>
              </p:cNvPr>
              <p:cNvGrpSpPr/>
              <p:nvPr/>
            </p:nvGrpSpPr>
            <p:grpSpPr>
              <a:xfrm>
                <a:off x="9539420" y="5803313"/>
                <a:ext cx="338467" cy="338468"/>
                <a:chOff x="9284971" y="5100543"/>
                <a:chExt cx="311966" cy="311967"/>
              </a:xfrm>
              <a:solidFill>
                <a:srgbClr val="FFFFFF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5054401-732D-F82D-62B7-CF1377581464}"/>
                    </a:ext>
                  </a:extLst>
                </p:cNvPr>
                <p:cNvSpPr/>
                <p:nvPr/>
              </p:nvSpPr>
              <p:spPr>
                <a:xfrm>
                  <a:off x="9340004" y="5164768"/>
                  <a:ext cx="192677" cy="192677"/>
                </a:xfrm>
                <a:custGeom>
                  <a:avLst/>
                  <a:gdLst>
                    <a:gd name="connsiteX0" fmla="*/ 92929 w 192677"/>
                    <a:gd name="connsiteY0" fmla="*/ 0 h 192677"/>
                    <a:gd name="connsiteX1" fmla="*/ 99723 w 192677"/>
                    <a:gd name="connsiteY1" fmla="*/ 0 h 192677"/>
                    <a:gd name="connsiteX2" fmla="*/ 100944 w 192677"/>
                    <a:gd name="connsiteY2" fmla="*/ 24097 h 192677"/>
                    <a:gd name="connsiteX3" fmla="*/ 101631 w 192677"/>
                    <a:gd name="connsiteY3" fmla="*/ 48169 h 192677"/>
                    <a:gd name="connsiteX4" fmla="*/ 102089 w 192677"/>
                    <a:gd name="connsiteY4" fmla="*/ 90588 h 192677"/>
                    <a:gd name="connsiteX5" fmla="*/ 144507 w 192677"/>
                    <a:gd name="connsiteY5" fmla="*/ 91224 h 192677"/>
                    <a:gd name="connsiteX6" fmla="*/ 168605 w 192677"/>
                    <a:gd name="connsiteY6" fmla="*/ 91962 h 192677"/>
                    <a:gd name="connsiteX7" fmla="*/ 192677 w 192677"/>
                    <a:gd name="connsiteY7" fmla="*/ 93259 h 192677"/>
                    <a:gd name="connsiteX8" fmla="*/ 192677 w 192677"/>
                    <a:gd name="connsiteY8" fmla="*/ 99417 h 192677"/>
                    <a:gd name="connsiteX9" fmla="*/ 168605 w 192677"/>
                    <a:gd name="connsiteY9" fmla="*/ 100690 h 192677"/>
                    <a:gd name="connsiteX10" fmla="*/ 168630 w 192677"/>
                    <a:gd name="connsiteY10" fmla="*/ 100766 h 192677"/>
                    <a:gd name="connsiteX11" fmla="*/ 144533 w 192677"/>
                    <a:gd name="connsiteY11" fmla="*/ 101529 h 192677"/>
                    <a:gd name="connsiteX12" fmla="*/ 124151 w 192677"/>
                    <a:gd name="connsiteY12" fmla="*/ 101936 h 192677"/>
                    <a:gd name="connsiteX13" fmla="*/ 142828 w 192677"/>
                    <a:gd name="connsiteY13" fmla="*/ 110130 h 192677"/>
                    <a:gd name="connsiteX14" fmla="*/ 164788 w 192677"/>
                    <a:gd name="connsiteY14" fmla="*/ 120028 h 192677"/>
                    <a:gd name="connsiteX15" fmla="*/ 186569 w 192677"/>
                    <a:gd name="connsiteY15" fmla="*/ 130436 h 192677"/>
                    <a:gd name="connsiteX16" fmla="*/ 184203 w 192677"/>
                    <a:gd name="connsiteY16" fmla="*/ 136136 h 192677"/>
                    <a:gd name="connsiteX17" fmla="*/ 161480 w 192677"/>
                    <a:gd name="connsiteY17" fmla="*/ 128095 h 192677"/>
                    <a:gd name="connsiteX18" fmla="*/ 138935 w 192677"/>
                    <a:gd name="connsiteY18" fmla="*/ 119570 h 192677"/>
                    <a:gd name="connsiteX19" fmla="*/ 119952 w 192677"/>
                    <a:gd name="connsiteY19" fmla="*/ 112140 h 192677"/>
                    <a:gd name="connsiteX20" fmla="*/ 134075 w 192677"/>
                    <a:gd name="connsiteY20" fmla="*/ 126848 h 192677"/>
                    <a:gd name="connsiteX21" fmla="*/ 150589 w 192677"/>
                    <a:gd name="connsiteY21" fmla="*/ 144406 h 192677"/>
                    <a:gd name="connsiteX22" fmla="*/ 166722 w 192677"/>
                    <a:gd name="connsiteY22" fmla="*/ 162345 h 192677"/>
                    <a:gd name="connsiteX23" fmla="*/ 162345 w 192677"/>
                    <a:gd name="connsiteY23" fmla="*/ 166722 h 192677"/>
                    <a:gd name="connsiteX24" fmla="*/ 144406 w 192677"/>
                    <a:gd name="connsiteY24" fmla="*/ 150589 h 192677"/>
                    <a:gd name="connsiteX25" fmla="*/ 126848 w 192677"/>
                    <a:gd name="connsiteY25" fmla="*/ 134075 h 192677"/>
                    <a:gd name="connsiteX26" fmla="*/ 112140 w 192677"/>
                    <a:gd name="connsiteY26" fmla="*/ 119952 h 192677"/>
                    <a:gd name="connsiteX27" fmla="*/ 119545 w 192677"/>
                    <a:gd name="connsiteY27" fmla="*/ 138960 h 192677"/>
                    <a:gd name="connsiteX28" fmla="*/ 128069 w 192677"/>
                    <a:gd name="connsiteY28" fmla="*/ 161480 h 192677"/>
                    <a:gd name="connsiteX29" fmla="*/ 136085 w 192677"/>
                    <a:gd name="connsiteY29" fmla="*/ 184203 h 192677"/>
                    <a:gd name="connsiteX30" fmla="*/ 130385 w 192677"/>
                    <a:gd name="connsiteY30" fmla="*/ 186570 h 192677"/>
                    <a:gd name="connsiteX31" fmla="*/ 120003 w 192677"/>
                    <a:gd name="connsiteY31" fmla="*/ 164788 h 192677"/>
                    <a:gd name="connsiteX32" fmla="*/ 110079 w 192677"/>
                    <a:gd name="connsiteY32" fmla="*/ 142828 h 192677"/>
                    <a:gd name="connsiteX33" fmla="*/ 101885 w 192677"/>
                    <a:gd name="connsiteY33" fmla="*/ 124125 h 192677"/>
                    <a:gd name="connsiteX34" fmla="*/ 101453 w 192677"/>
                    <a:gd name="connsiteY34" fmla="*/ 144533 h 192677"/>
                    <a:gd name="connsiteX35" fmla="*/ 100715 w 192677"/>
                    <a:gd name="connsiteY35" fmla="*/ 168605 h 192677"/>
                    <a:gd name="connsiteX36" fmla="*/ 99417 w 192677"/>
                    <a:gd name="connsiteY36" fmla="*/ 192677 h 192677"/>
                    <a:gd name="connsiteX37" fmla="*/ 93259 w 192677"/>
                    <a:gd name="connsiteY37" fmla="*/ 192677 h 192677"/>
                    <a:gd name="connsiteX38" fmla="*/ 91987 w 192677"/>
                    <a:gd name="connsiteY38" fmla="*/ 168605 h 192677"/>
                    <a:gd name="connsiteX39" fmla="*/ 91224 w 192677"/>
                    <a:gd name="connsiteY39" fmla="*/ 144533 h 192677"/>
                    <a:gd name="connsiteX40" fmla="*/ 90587 w 192677"/>
                    <a:gd name="connsiteY40" fmla="*/ 102115 h 192677"/>
                    <a:gd name="connsiteX41" fmla="*/ 48169 w 192677"/>
                    <a:gd name="connsiteY41" fmla="*/ 101631 h 192677"/>
                    <a:gd name="connsiteX42" fmla="*/ 24072 w 192677"/>
                    <a:gd name="connsiteY42" fmla="*/ 100969 h 192677"/>
                    <a:gd name="connsiteX43" fmla="*/ 0 w 192677"/>
                    <a:gd name="connsiteY43" fmla="*/ 99748 h 192677"/>
                    <a:gd name="connsiteX44" fmla="*/ 0 w 192677"/>
                    <a:gd name="connsiteY44" fmla="*/ 92954 h 192677"/>
                    <a:gd name="connsiteX45" fmla="*/ 24072 w 192677"/>
                    <a:gd name="connsiteY45" fmla="*/ 91733 h 192677"/>
                    <a:gd name="connsiteX46" fmla="*/ 48144 w 192677"/>
                    <a:gd name="connsiteY46" fmla="*/ 91046 h 192677"/>
                    <a:gd name="connsiteX47" fmla="*/ 68042 w 192677"/>
                    <a:gd name="connsiteY47" fmla="*/ 90715 h 192677"/>
                    <a:gd name="connsiteX48" fmla="*/ 49798 w 192677"/>
                    <a:gd name="connsiteY48" fmla="*/ 82776 h 192677"/>
                    <a:gd name="connsiteX49" fmla="*/ 27812 w 192677"/>
                    <a:gd name="connsiteY49" fmla="*/ 72928 h 192677"/>
                    <a:gd name="connsiteX50" fmla="*/ 6031 w 192677"/>
                    <a:gd name="connsiteY50" fmla="*/ 62597 h 192677"/>
                    <a:gd name="connsiteX51" fmla="*/ 8626 w 192677"/>
                    <a:gd name="connsiteY51" fmla="*/ 56312 h 192677"/>
                    <a:gd name="connsiteX52" fmla="*/ 31349 w 192677"/>
                    <a:gd name="connsiteY52" fmla="*/ 64404 h 192677"/>
                    <a:gd name="connsiteX53" fmla="*/ 53869 w 192677"/>
                    <a:gd name="connsiteY53" fmla="*/ 73004 h 192677"/>
                    <a:gd name="connsiteX54" fmla="*/ 72394 w 192677"/>
                    <a:gd name="connsiteY54" fmla="*/ 80307 h 192677"/>
                    <a:gd name="connsiteX55" fmla="*/ 58551 w 192677"/>
                    <a:gd name="connsiteY55" fmla="*/ 66007 h 192677"/>
                    <a:gd name="connsiteX56" fmla="*/ 41986 w 192677"/>
                    <a:gd name="connsiteY56" fmla="*/ 48500 h 192677"/>
                    <a:gd name="connsiteX57" fmla="*/ 25828 w 192677"/>
                    <a:gd name="connsiteY57" fmla="*/ 30611 h 192677"/>
                    <a:gd name="connsiteX58" fmla="*/ 30637 w 192677"/>
                    <a:gd name="connsiteY58" fmla="*/ 25802 h 192677"/>
                    <a:gd name="connsiteX59" fmla="*/ 48525 w 192677"/>
                    <a:gd name="connsiteY59" fmla="*/ 41986 h 192677"/>
                    <a:gd name="connsiteX60" fmla="*/ 66032 w 192677"/>
                    <a:gd name="connsiteY60" fmla="*/ 58551 h 192677"/>
                    <a:gd name="connsiteX61" fmla="*/ 80333 w 192677"/>
                    <a:gd name="connsiteY61" fmla="*/ 72394 h 192677"/>
                    <a:gd name="connsiteX62" fmla="*/ 73030 w 192677"/>
                    <a:gd name="connsiteY62" fmla="*/ 53869 h 192677"/>
                    <a:gd name="connsiteX63" fmla="*/ 64429 w 192677"/>
                    <a:gd name="connsiteY63" fmla="*/ 31349 h 192677"/>
                    <a:gd name="connsiteX64" fmla="*/ 56337 w 192677"/>
                    <a:gd name="connsiteY64" fmla="*/ 8652 h 192677"/>
                    <a:gd name="connsiteX65" fmla="*/ 62622 w 192677"/>
                    <a:gd name="connsiteY65" fmla="*/ 6031 h 192677"/>
                    <a:gd name="connsiteX66" fmla="*/ 72953 w 192677"/>
                    <a:gd name="connsiteY66" fmla="*/ 27812 h 192677"/>
                    <a:gd name="connsiteX67" fmla="*/ 82776 w 192677"/>
                    <a:gd name="connsiteY67" fmla="*/ 49798 h 192677"/>
                    <a:gd name="connsiteX68" fmla="*/ 90715 w 192677"/>
                    <a:gd name="connsiteY68" fmla="*/ 68068 h 192677"/>
                    <a:gd name="connsiteX69" fmla="*/ 91046 w 192677"/>
                    <a:gd name="connsiteY69" fmla="*/ 48169 h 192677"/>
                    <a:gd name="connsiteX70" fmla="*/ 91707 w 192677"/>
                    <a:gd name="connsiteY70" fmla="*/ 24097 h 192677"/>
                    <a:gd name="connsiteX71" fmla="*/ 92929 w 192677"/>
                    <a:gd name="connsiteY71" fmla="*/ 0 h 192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192677" h="192677">
                      <a:moveTo>
                        <a:pt x="92929" y="0"/>
                      </a:moveTo>
                      <a:lnTo>
                        <a:pt x="99723" y="0"/>
                      </a:lnTo>
                      <a:cubicBezTo>
                        <a:pt x="100308" y="8041"/>
                        <a:pt x="100537" y="16056"/>
                        <a:pt x="100944" y="24097"/>
                      </a:cubicBezTo>
                      <a:lnTo>
                        <a:pt x="101631" y="48169"/>
                      </a:lnTo>
                      <a:cubicBezTo>
                        <a:pt x="101987" y="62317"/>
                        <a:pt x="102064" y="76465"/>
                        <a:pt x="102089" y="90588"/>
                      </a:cubicBezTo>
                      <a:cubicBezTo>
                        <a:pt x="116237" y="90664"/>
                        <a:pt x="130385" y="90791"/>
                        <a:pt x="144507" y="91224"/>
                      </a:cubicBezTo>
                      <a:lnTo>
                        <a:pt x="168605" y="91962"/>
                      </a:lnTo>
                      <a:cubicBezTo>
                        <a:pt x="176620" y="92420"/>
                        <a:pt x="184661" y="92674"/>
                        <a:pt x="192677" y="93259"/>
                      </a:cubicBezTo>
                      <a:lnTo>
                        <a:pt x="192677" y="99417"/>
                      </a:lnTo>
                      <a:cubicBezTo>
                        <a:pt x="184661" y="100003"/>
                        <a:pt x="176620" y="100257"/>
                        <a:pt x="168605" y="100690"/>
                      </a:cubicBezTo>
                      <a:lnTo>
                        <a:pt x="168630" y="100766"/>
                      </a:lnTo>
                      <a:lnTo>
                        <a:pt x="144533" y="101529"/>
                      </a:lnTo>
                      <a:cubicBezTo>
                        <a:pt x="137739" y="101733"/>
                        <a:pt x="130945" y="101835"/>
                        <a:pt x="124151" y="101936"/>
                      </a:cubicBezTo>
                      <a:cubicBezTo>
                        <a:pt x="130385" y="104634"/>
                        <a:pt x="136619" y="107331"/>
                        <a:pt x="142828" y="110130"/>
                      </a:cubicBezTo>
                      <a:lnTo>
                        <a:pt x="164788" y="120028"/>
                      </a:lnTo>
                      <a:cubicBezTo>
                        <a:pt x="172065" y="123515"/>
                        <a:pt x="179368" y="126823"/>
                        <a:pt x="186569" y="130436"/>
                      </a:cubicBezTo>
                      <a:lnTo>
                        <a:pt x="184203" y="136136"/>
                      </a:lnTo>
                      <a:cubicBezTo>
                        <a:pt x="176569" y="133591"/>
                        <a:pt x="169063" y="130767"/>
                        <a:pt x="161480" y="128095"/>
                      </a:cubicBezTo>
                      <a:lnTo>
                        <a:pt x="138935" y="119570"/>
                      </a:lnTo>
                      <a:cubicBezTo>
                        <a:pt x="132599" y="117153"/>
                        <a:pt x="126263" y="114659"/>
                        <a:pt x="119952" y="112140"/>
                      </a:cubicBezTo>
                      <a:cubicBezTo>
                        <a:pt x="124710" y="117000"/>
                        <a:pt x="129418" y="121911"/>
                        <a:pt x="134075" y="126848"/>
                      </a:cubicBezTo>
                      <a:lnTo>
                        <a:pt x="150589" y="144406"/>
                      </a:lnTo>
                      <a:cubicBezTo>
                        <a:pt x="155958" y="150385"/>
                        <a:pt x="161454" y="156263"/>
                        <a:pt x="166722" y="162345"/>
                      </a:cubicBezTo>
                      <a:lnTo>
                        <a:pt x="162345" y="166722"/>
                      </a:lnTo>
                      <a:cubicBezTo>
                        <a:pt x="156238" y="161454"/>
                        <a:pt x="150385" y="155958"/>
                        <a:pt x="144406" y="150589"/>
                      </a:cubicBezTo>
                      <a:lnTo>
                        <a:pt x="126848" y="134075"/>
                      </a:lnTo>
                      <a:cubicBezTo>
                        <a:pt x="121886" y="129418"/>
                        <a:pt x="117000" y="124685"/>
                        <a:pt x="112140" y="119952"/>
                      </a:cubicBezTo>
                      <a:cubicBezTo>
                        <a:pt x="114634" y="126263"/>
                        <a:pt x="117153" y="132599"/>
                        <a:pt x="119545" y="138960"/>
                      </a:cubicBezTo>
                      <a:lnTo>
                        <a:pt x="128069" y="161480"/>
                      </a:lnTo>
                      <a:cubicBezTo>
                        <a:pt x="130741" y="169063"/>
                        <a:pt x="133566" y="176569"/>
                        <a:pt x="136085" y="184203"/>
                      </a:cubicBezTo>
                      <a:lnTo>
                        <a:pt x="130385" y="186570"/>
                      </a:lnTo>
                      <a:cubicBezTo>
                        <a:pt x="126772" y="179343"/>
                        <a:pt x="123464" y="172040"/>
                        <a:pt x="120003" y="164788"/>
                      </a:cubicBezTo>
                      <a:lnTo>
                        <a:pt x="110079" y="142828"/>
                      </a:lnTo>
                      <a:cubicBezTo>
                        <a:pt x="107280" y="136619"/>
                        <a:pt x="104557" y="130360"/>
                        <a:pt x="101885" y="124125"/>
                      </a:cubicBezTo>
                      <a:cubicBezTo>
                        <a:pt x="101784" y="130945"/>
                        <a:pt x="101656" y="137739"/>
                        <a:pt x="101453" y="144533"/>
                      </a:cubicBezTo>
                      <a:lnTo>
                        <a:pt x="100715" y="168605"/>
                      </a:lnTo>
                      <a:cubicBezTo>
                        <a:pt x="100257" y="176620"/>
                        <a:pt x="100002" y="184661"/>
                        <a:pt x="99417" y="192677"/>
                      </a:cubicBezTo>
                      <a:lnTo>
                        <a:pt x="93259" y="192677"/>
                      </a:lnTo>
                      <a:cubicBezTo>
                        <a:pt x="92674" y="184661"/>
                        <a:pt x="92420" y="176620"/>
                        <a:pt x="91987" y="168605"/>
                      </a:cubicBezTo>
                      <a:lnTo>
                        <a:pt x="91224" y="144533"/>
                      </a:lnTo>
                      <a:cubicBezTo>
                        <a:pt x="90791" y="130385"/>
                        <a:pt x="90689" y="116237"/>
                        <a:pt x="90587" y="102115"/>
                      </a:cubicBezTo>
                      <a:cubicBezTo>
                        <a:pt x="76465" y="102089"/>
                        <a:pt x="62317" y="102013"/>
                        <a:pt x="48169" y="101631"/>
                      </a:cubicBezTo>
                      <a:lnTo>
                        <a:pt x="24072" y="100969"/>
                      </a:lnTo>
                      <a:cubicBezTo>
                        <a:pt x="16056" y="100537"/>
                        <a:pt x="8015" y="100308"/>
                        <a:pt x="0" y="99748"/>
                      </a:cubicBezTo>
                      <a:lnTo>
                        <a:pt x="0" y="92954"/>
                      </a:lnTo>
                      <a:cubicBezTo>
                        <a:pt x="8015" y="92369"/>
                        <a:pt x="16056" y="92140"/>
                        <a:pt x="24072" y="91733"/>
                      </a:cubicBezTo>
                      <a:lnTo>
                        <a:pt x="48144" y="91046"/>
                      </a:lnTo>
                      <a:cubicBezTo>
                        <a:pt x="54785" y="90867"/>
                        <a:pt x="61401" y="90791"/>
                        <a:pt x="68042" y="90715"/>
                      </a:cubicBezTo>
                      <a:cubicBezTo>
                        <a:pt x="61961" y="88094"/>
                        <a:pt x="55854" y="85473"/>
                        <a:pt x="49798" y="82776"/>
                      </a:cubicBezTo>
                      <a:lnTo>
                        <a:pt x="27812" y="72928"/>
                      </a:lnTo>
                      <a:cubicBezTo>
                        <a:pt x="20560" y="69493"/>
                        <a:pt x="13232" y="66185"/>
                        <a:pt x="6031" y="62597"/>
                      </a:cubicBezTo>
                      <a:lnTo>
                        <a:pt x="8626" y="56312"/>
                      </a:lnTo>
                      <a:cubicBezTo>
                        <a:pt x="16260" y="58856"/>
                        <a:pt x="23792" y="61706"/>
                        <a:pt x="31349" y="64404"/>
                      </a:cubicBezTo>
                      <a:lnTo>
                        <a:pt x="53869" y="73004"/>
                      </a:lnTo>
                      <a:cubicBezTo>
                        <a:pt x="60078" y="75371"/>
                        <a:pt x="66236" y="77839"/>
                        <a:pt x="72394" y="80307"/>
                      </a:cubicBezTo>
                      <a:cubicBezTo>
                        <a:pt x="67762" y="75574"/>
                        <a:pt x="63106" y="70816"/>
                        <a:pt x="58551" y="66007"/>
                      </a:cubicBezTo>
                      <a:lnTo>
                        <a:pt x="41986" y="48500"/>
                      </a:lnTo>
                      <a:cubicBezTo>
                        <a:pt x="36617" y="42546"/>
                        <a:pt x="31095" y="36693"/>
                        <a:pt x="25828" y="30611"/>
                      </a:cubicBezTo>
                      <a:lnTo>
                        <a:pt x="30637" y="25802"/>
                      </a:lnTo>
                      <a:cubicBezTo>
                        <a:pt x="36718" y="31095"/>
                        <a:pt x="42571" y="36591"/>
                        <a:pt x="48525" y="41986"/>
                      </a:cubicBezTo>
                      <a:lnTo>
                        <a:pt x="66032" y="58551"/>
                      </a:lnTo>
                      <a:cubicBezTo>
                        <a:pt x="70841" y="63131"/>
                        <a:pt x="75600" y="67737"/>
                        <a:pt x="80333" y="72394"/>
                      </a:cubicBezTo>
                      <a:cubicBezTo>
                        <a:pt x="77865" y="66210"/>
                        <a:pt x="75396" y="60052"/>
                        <a:pt x="73030" y="53869"/>
                      </a:cubicBezTo>
                      <a:lnTo>
                        <a:pt x="64429" y="31349"/>
                      </a:lnTo>
                      <a:cubicBezTo>
                        <a:pt x="61732" y="23792"/>
                        <a:pt x="58882" y="16285"/>
                        <a:pt x="56337" y="8652"/>
                      </a:cubicBezTo>
                      <a:lnTo>
                        <a:pt x="62622" y="6031"/>
                      </a:lnTo>
                      <a:cubicBezTo>
                        <a:pt x="66210" y="13232"/>
                        <a:pt x="69493" y="20560"/>
                        <a:pt x="72953" y="27812"/>
                      </a:cubicBezTo>
                      <a:lnTo>
                        <a:pt x="82776" y="49798"/>
                      </a:lnTo>
                      <a:cubicBezTo>
                        <a:pt x="85473" y="55854"/>
                        <a:pt x="88094" y="61961"/>
                        <a:pt x="90715" y="68068"/>
                      </a:cubicBezTo>
                      <a:cubicBezTo>
                        <a:pt x="90791" y="61452"/>
                        <a:pt x="90867" y="54811"/>
                        <a:pt x="91046" y="48169"/>
                      </a:cubicBezTo>
                      <a:lnTo>
                        <a:pt x="91707" y="24097"/>
                      </a:lnTo>
                      <a:cubicBezTo>
                        <a:pt x="92140" y="16056"/>
                        <a:pt x="92369" y="8015"/>
                        <a:pt x="92929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5FC328A6-EB8A-F77F-845F-35B15FE6BF2B}"/>
                    </a:ext>
                  </a:extLst>
                </p:cNvPr>
                <p:cNvSpPr/>
                <p:nvPr/>
              </p:nvSpPr>
              <p:spPr>
                <a:xfrm>
                  <a:off x="9284971" y="5100543"/>
                  <a:ext cx="311966" cy="311967"/>
                </a:xfrm>
                <a:custGeom>
                  <a:avLst/>
                  <a:gdLst>
                    <a:gd name="connsiteX0" fmla="*/ 155983 w 311966"/>
                    <a:gd name="connsiteY0" fmla="*/ 311967 h 311967"/>
                    <a:gd name="connsiteX1" fmla="*/ 0 w 311966"/>
                    <a:gd name="connsiteY1" fmla="*/ 155984 h 311967"/>
                    <a:gd name="connsiteX2" fmla="*/ 155983 w 311966"/>
                    <a:gd name="connsiteY2" fmla="*/ 0 h 311967"/>
                    <a:gd name="connsiteX3" fmla="*/ 311967 w 311966"/>
                    <a:gd name="connsiteY3" fmla="*/ 155984 h 311967"/>
                    <a:gd name="connsiteX4" fmla="*/ 155983 w 311966"/>
                    <a:gd name="connsiteY4" fmla="*/ 311967 h 311967"/>
                    <a:gd name="connsiteX5" fmla="*/ 155983 w 311966"/>
                    <a:gd name="connsiteY5" fmla="*/ 14606 h 311967"/>
                    <a:gd name="connsiteX6" fmla="*/ 14581 w 311966"/>
                    <a:gd name="connsiteY6" fmla="*/ 155984 h 311967"/>
                    <a:gd name="connsiteX7" fmla="*/ 155958 w 311966"/>
                    <a:gd name="connsiteY7" fmla="*/ 297361 h 311967"/>
                    <a:gd name="connsiteX8" fmla="*/ 297336 w 311966"/>
                    <a:gd name="connsiteY8" fmla="*/ 155984 h 311967"/>
                    <a:gd name="connsiteX9" fmla="*/ 155983 w 311966"/>
                    <a:gd name="connsiteY9" fmla="*/ 14581 h 31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966" h="311967">
                      <a:moveTo>
                        <a:pt x="155983" y="311967"/>
                      </a:moveTo>
                      <a:cubicBezTo>
                        <a:pt x="69976" y="311967"/>
                        <a:pt x="0" y="241991"/>
                        <a:pt x="0" y="155984"/>
                      </a:cubicBezTo>
                      <a:cubicBezTo>
                        <a:pt x="0" y="69976"/>
                        <a:pt x="69976" y="0"/>
                        <a:pt x="155983" y="0"/>
                      </a:cubicBezTo>
                      <a:cubicBezTo>
                        <a:pt x="241991" y="0"/>
                        <a:pt x="311967" y="69976"/>
                        <a:pt x="311967" y="155984"/>
                      </a:cubicBezTo>
                      <a:cubicBezTo>
                        <a:pt x="311967" y="241991"/>
                        <a:pt x="241991" y="311967"/>
                        <a:pt x="155983" y="311967"/>
                      </a:cubicBezTo>
                      <a:moveTo>
                        <a:pt x="155983" y="14606"/>
                      </a:moveTo>
                      <a:cubicBezTo>
                        <a:pt x="78017" y="14581"/>
                        <a:pt x="14581" y="78017"/>
                        <a:pt x="14581" y="155984"/>
                      </a:cubicBezTo>
                      <a:cubicBezTo>
                        <a:pt x="14581" y="233950"/>
                        <a:pt x="78017" y="297361"/>
                        <a:pt x="155958" y="297361"/>
                      </a:cubicBezTo>
                      <a:cubicBezTo>
                        <a:pt x="233899" y="297361"/>
                        <a:pt x="297336" y="233950"/>
                        <a:pt x="297336" y="155984"/>
                      </a:cubicBezTo>
                      <a:cubicBezTo>
                        <a:pt x="297336" y="78017"/>
                        <a:pt x="233950" y="14581"/>
                        <a:pt x="155983" y="14581"/>
                      </a:cubicBezTo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B2597D-8635-68D7-D425-7E9C37BEB89D}"/>
              </a:ext>
            </a:extLst>
          </p:cNvPr>
          <p:cNvGrpSpPr/>
          <p:nvPr/>
        </p:nvGrpSpPr>
        <p:grpSpPr>
          <a:xfrm>
            <a:off x="10210801" y="5115773"/>
            <a:ext cx="1371600" cy="875107"/>
            <a:chOff x="10210801" y="5268708"/>
            <a:chExt cx="1371600" cy="875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0AC139-A56A-2E0A-F8F8-69AC8BD19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10801" y="5268708"/>
              <a:ext cx="13716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Keys, secrets, </a:t>
              </a:r>
              <a:b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and certs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F09C770-1B68-7F9B-5FDF-C2DEEC229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722894" y="5711282"/>
              <a:ext cx="347415" cy="34741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78263D-3DB6-13CD-98C9-8C6AA069B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71044" y="4325188"/>
            <a:ext cx="1056423" cy="430328"/>
            <a:chOff x="3667644" y="4657029"/>
            <a:chExt cx="1056423" cy="43032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FE05398D-6141-3F4F-B7D7-B3A4533D0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67644" y="4657029"/>
              <a:ext cx="430328" cy="43032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AE97B30-188B-AC53-BC34-EF1632A4FD08}"/>
                </a:ext>
              </a:extLst>
            </p:cNvPr>
            <p:cNvGrpSpPr/>
            <p:nvPr/>
          </p:nvGrpSpPr>
          <p:grpSpPr>
            <a:xfrm>
              <a:off x="4293739" y="4657029"/>
              <a:ext cx="430328" cy="430328"/>
              <a:chOff x="9139940" y="4720452"/>
              <a:chExt cx="459359" cy="45935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9439261-C6F5-9EAD-3ED4-A21A8D2075CC}"/>
                  </a:ext>
                </a:extLst>
              </p:cNvPr>
              <p:cNvSpPr/>
              <p:nvPr/>
            </p:nvSpPr>
            <p:spPr bwMode="auto">
              <a:xfrm>
                <a:off x="9219642" y="4790475"/>
                <a:ext cx="287608" cy="28760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1" name="Picture 30" descr="Icon&#10;&#10;Description automatically generated">
                <a:extLst>
                  <a:ext uri="{FF2B5EF4-FFF2-40B4-BE49-F238E27FC236}">
                    <a16:creationId xmlns:a16="http://schemas.microsoft.com/office/drawing/2014/main" id="{E4E367F8-B2A6-97DA-3C1E-19BF8836B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9940" y="4720452"/>
                <a:ext cx="459359" cy="459359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E64C80-BE12-C6C2-B247-4396923618A2}"/>
              </a:ext>
            </a:extLst>
          </p:cNvPr>
          <p:cNvGrpSpPr/>
          <p:nvPr/>
        </p:nvGrpSpPr>
        <p:grpSpPr>
          <a:xfrm>
            <a:off x="4274908" y="5115773"/>
            <a:ext cx="1150676" cy="875107"/>
            <a:chOff x="4458640" y="5268708"/>
            <a:chExt cx="1150676" cy="8751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C5E330E-D9B3-050B-A352-2E0F4F3D3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58640" y="5268708"/>
              <a:ext cx="1150676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Storage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4EBEB98C-F9E0-4D3E-239C-7AEE0301E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82061" y="5772211"/>
              <a:ext cx="303835" cy="271853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7D2939-8D3B-27B4-95E3-1989EFFA0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04409" y="4222079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A8F2AB-33F8-04AF-32BC-8858DC03CFF4}"/>
              </a:ext>
            </a:extLst>
          </p:cNvPr>
          <p:cNvGrpSpPr/>
          <p:nvPr/>
        </p:nvGrpSpPr>
        <p:grpSpPr>
          <a:xfrm>
            <a:off x="5617993" y="5115773"/>
            <a:ext cx="1150676" cy="875107"/>
            <a:chOff x="5785076" y="5268708"/>
            <a:chExt cx="1150676" cy="8751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B2E9019-8550-7C0F-A0EE-599C1F0D7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85076" y="5268708"/>
              <a:ext cx="1150676" cy="875107"/>
            </a:xfrm>
            <a:prstGeom prst="rect">
              <a:avLst/>
            </a:prstGeom>
            <a:noFill/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Cache 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9C38C8E2-9A60-2375-E709-DEA465A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15139" y="5622352"/>
              <a:ext cx="490551" cy="490551"/>
            </a:xfrm>
            <a:prstGeom prst="rect">
              <a:avLst/>
            </a:prstGeom>
          </p:spPr>
        </p:pic>
      </p:grpSp>
      <p:grpSp>
        <p:nvGrpSpPr>
          <p:cNvPr id="39" name="Group 38" descr="Azure Spring Apps Diagram - 1 of 7">
            <a:extLst>
              <a:ext uri="{FF2B5EF4-FFF2-40B4-BE49-F238E27FC236}">
                <a16:creationId xmlns:a16="http://schemas.microsoft.com/office/drawing/2014/main" id="{53E0BFF7-548F-FDAF-76BF-25DDFAD020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93061" y="2261016"/>
            <a:ext cx="10989339" cy="1878152"/>
            <a:chOff x="591028" y="2413951"/>
            <a:chExt cx="10913475" cy="18781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8058FB-810B-E65A-EC4D-BC9F8E818198}"/>
                </a:ext>
              </a:extLst>
            </p:cNvPr>
            <p:cNvSpPr/>
            <p:nvPr/>
          </p:nvSpPr>
          <p:spPr>
            <a:xfrm>
              <a:off x="971747" y="2413951"/>
              <a:ext cx="10532756" cy="1878152"/>
            </a:xfrm>
            <a:prstGeom prst="rect">
              <a:avLst/>
            </a:prstGeom>
            <a:solidFill>
              <a:schemeClr val="bg1"/>
            </a:solidFill>
            <a:ln w="44450" cap="rnd" cmpd="sng" algn="ctr">
              <a:gradFill flip="none" rotWithShape="1">
                <a:gsLst>
                  <a:gs pos="24000">
                    <a:schemeClr val="accent3"/>
                  </a:gs>
                  <a:gs pos="77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lIns="91440" tIns="91440" rIns="91440" b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61ED27D-184C-2B37-07B8-A6B4A0D2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1028" y="2999427"/>
              <a:ext cx="762744" cy="76274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CC9C6B-2383-BAAB-6E9F-8D1A9A39AFE0}"/>
                </a:ext>
              </a:extLst>
            </p:cNvPr>
            <p:cNvSpPr txBox="1"/>
            <p:nvPr/>
          </p:nvSpPr>
          <p:spPr>
            <a:xfrm>
              <a:off x="5054083" y="2462431"/>
              <a:ext cx="2379235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D428A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Segoe Pro Semibold" charset="0"/>
                  <a:cs typeface="Segoe UI Semibold" panose="020B0502040204020203" pitchFamily="34" charset="0"/>
                </a:rPr>
                <a:t>Azure Spring Apps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30F6C42-1338-6F34-74D1-76AFD27FA0CF}"/>
                </a:ext>
              </a:extLst>
            </p:cNvPr>
            <p:cNvGrpSpPr/>
            <p:nvPr/>
          </p:nvGrpSpPr>
          <p:grpSpPr>
            <a:xfrm>
              <a:off x="1515541" y="2647480"/>
              <a:ext cx="9534921" cy="1421873"/>
              <a:chOff x="6888321" y="3594172"/>
              <a:chExt cx="4435958" cy="661502"/>
            </a:xfrm>
          </p:grpSpPr>
          <p:cxnSp>
            <p:nvCxnSpPr>
              <p:cNvPr id="44" name="Straight Connector 43" hidden="1">
                <a:extLst>
                  <a:ext uri="{FF2B5EF4-FFF2-40B4-BE49-F238E27FC236}">
                    <a16:creationId xmlns:a16="http://schemas.microsoft.com/office/drawing/2014/main" id="{F34B49C7-FD6E-BF0A-58DB-18CEA6F27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3641" y="3788472"/>
                <a:ext cx="0" cy="405522"/>
              </a:xfrm>
              <a:prstGeom prst="line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5" name="Rectangle 44" hidden="1">
                <a:extLst>
                  <a:ext uri="{FF2B5EF4-FFF2-40B4-BE49-F238E27FC236}">
                    <a16:creationId xmlns:a16="http://schemas.microsoft.com/office/drawing/2014/main" id="{F731EAA4-90BB-6D1A-FBAE-44E06484B369}"/>
                  </a:ext>
                </a:extLst>
              </p:cNvPr>
              <p:cNvSpPr/>
              <p:nvPr/>
            </p:nvSpPr>
            <p:spPr bwMode="auto">
              <a:xfrm>
                <a:off x="6888321" y="3696981"/>
                <a:ext cx="4435958" cy="558693"/>
              </a:xfrm>
              <a:prstGeom prst="rect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 hidden="1">
                <a:extLst>
                  <a:ext uri="{FF2B5EF4-FFF2-40B4-BE49-F238E27FC236}">
                    <a16:creationId xmlns:a16="http://schemas.microsoft.com/office/drawing/2014/main" id="{AADEBB18-3345-5074-C640-2A80AE4387EA}"/>
                  </a:ext>
                </a:extLst>
              </p:cNvPr>
              <p:cNvGrpSpPr/>
              <p:nvPr/>
            </p:nvGrpSpPr>
            <p:grpSpPr>
              <a:xfrm>
                <a:off x="7877200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id="{B7015AA7-88A6-E8D5-6D55-55533CFC2735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954" name="Graphic 953">
                  <a:extLst>
                    <a:ext uri="{FF2B5EF4-FFF2-40B4-BE49-F238E27FC236}">
                      <a16:creationId xmlns:a16="http://schemas.microsoft.com/office/drawing/2014/main" id="{E1481764-9153-E39F-93DA-95BD3616B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 hidden="1">
                <a:extLst>
                  <a:ext uri="{FF2B5EF4-FFF2-40B4-BE49-F238E27FC236}">
                    <a16:creationId xmlns:a16="http://schemas.microsoft.com/office/drawing/2014/main" id="{4E5190B8-566E-32C4-030C-FBC472177583}"/>
                  </a:ext>
                </a:extLst>
              </p:cNvPr>
              <p:cNvGrpSpPr/>
              <p:nvPr/>
            </p:nvGrpSpPr>
            <p:grpSpPr>
              <a:xfrm>
                <a:off x="10136881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951" name="Oval 950">
                  <a:extLst>
                    <a:ext uri="{FF2B5EF4-FFF2-40B4-BE49-F238E27FC236}">
                      <a16:creationId xmlns:a16="http://schemas.microsoft.com/office/drawing/2014/main" id="{37C0EFD6-A2F0-F00D-DC2A-558751A5015E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52" name="Graphic 951">
                  <a:extLst>
                    <a:ext uri="{FF2B5EF4-FFF2-40B4-BE49-F238E27FC236}">
                      <a16:creationId xmlns:a16="http://schemas.microsoft.com/office/drawing/2014/main" id="{1480F5D9-BDE4-8106-EEE4-DB8DA6A54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 hidden="1">
                <a:extLst>
                  <a:ext uri="{FF2B5EF4-FFF2-40B4-BE49-F238E27FC236}">
                    <a16:creationId xmlns:a16="http://schemas.microsoft.com/office/drawing/2014/main" id="{7B645BAA-16FF-91D0-2962-FDFEA8A573DB}"/>
                  </a:ext>
                </a:extLst>
              </p:cNvPr>
              <p:cNvSpPr txBox="1"/>
              <p:nvPr/>
            </p:nvSpPr>
            <p:spPr>
              <a:xfrm>
                <a:off x="7659756" y="3802787"/>
                <a:ext cx="628088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Spring Boot Apps </a:t>
                </a:r>
              </a:p>
            </p:txBody>
          </p:sp>
          <p:sp>
            <p:nvSpPr>
              <p:cNvPr id="49" name="TextBox 48" hidden="1">
                <a:extLst>
                  <a:ext uri="{FF2B5EF4-FFF2-40B4-BE49-F238E27FC236}">
                    <a16:creationId xmlns:a16="http://schemas.microsoft.com/office/drawing/2014/main" id="{622A7FCF-1EDF-9773-03FA-D2A1F3133072}"/>
                  </a:ext>
                </a:extLst>
              </p:cNvPr>
              <p:cNvSpPr txBox="1"/>
              <p:nvPr/>
            </p:nvSpPr>
            <p:spPr>
              <a:xfrm>
                <a:off x="9958218" y="3806320"/>
                <a:ext cx="550527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Service runtime</a:t>
                </a:r>
              </a:p>
            </p:txBody>
          </p:sp>
          <p:grpSp>
            <p:nvGrpSpPr>
              <p:cNvPr id="50" name="Group 49" hidden="1">
                <a:extLst>
                  <a:ext uri="{FF2B5EF4-FFF2-40B4-BE49-F238E27FC236}">
                    <a16:creationId xmlns:a16="http://schemas.microsoft.com/office/drawing/2014/main" id="{323EAC34-E8D3-E041-2E93-3EFE08ECAE11}"/>
                  </a:ext>
                </a:extLst>
              </p:cNvPr>
              <p:cNvGrpSpPr/>
              <p:nvPr/>
            </p:nvGrpSpPr>
            <p:grpSpPr>
              <a:xfrm>
                <a:off x="9213176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948" name="Graphic 947">
                  <a:extLst>
                    <a:ext uri="{FF2B5EF4-FFF2-40B4-BE49-F238E27FC236}">
                      <a16:creationId xmlns:a16="http://schemas.microsoft.com/office/drawing/2014/main" id="{8B05945F-A406-0F0E-3FAC-1E270E102F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E8BC0B54-FCF2-65AB-BBC3-4C66306E506E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Oval 949">
                  <a:extLst>
                    <a:ext uri="{FF2B5EF4-FFF2-40B4-BE49-F238E27FC236}">
                      <a16:creationId xmlns:a16="http://schemas.microsoft.com/office/drawing/2014/main" id="{7F559474-4586-87F2-CC19-715FE875BCBD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1" name="Group 50" hidden="1">
                <a:extLst>
                  <a:ext uri="{FF2B5EF4-FFF2-40B4-BE49-F238E27FC236}">
                    <a16:creationId xmlns:a16="http://schemas.microsoft.com/office/drawing/2014/main" id="{57746EF0-F1A6-4063-B875-9F9D5D70B44F}"/>
                  </a:ext>
                </a:extLst>
              </p:cNvPr>
              <p:cNvGrpSpPr/>
              <p:nvPr/>
            </p:nvGrpSpPr>
            <p:grpSpPr>
              <a:xfrm>
                <a:off x="9488697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945" name="Graphic 944">
                  <a:extLst>
                    <a:ext uri="{FF2B5EF4-FFF2-40B4-BE49-F238E27FC236}">
                      <a16:creationId xmlns:a16="http://schemas.microsoft.com/office/drawing/2014/main" id="{586B9FBC-908D-73C1-7AEE-6A1A4D18C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93E16FAE-0564-A68A-5DB1-A40757E7909D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Oval 946">
                  <a:extLst>
                    <a:ext uri="{FF2B5EF4-FFF2-40B4-BE49-F238E27FC236}">
                      <a16:creationId xmlns:a16="http://schemas.microsoft.com/office/drawing/2014/main" id="{83566F50-2CAC-D06F-DF47-1C0A13116BB7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52" name="Graphic 51" hidden="1">
                <a:extLst>
                  <a:ext uri="{FF2B5EF4-FFF2-40B4-BE49-F238E27FC236}">
                    <a16:creationId xmlns:a16="http://schemas.microsoft.com/office/drawing/2014/main" id="{A7629D3A-4418-37AB-46CB-FD3F7E1E6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8782269" y="4002881"/>
                <a:ext cx="186833" cy="182042"/>
              </a:xfrm>
              <a:prstGeom prst="rect">
                <a:avLst/>
              </a:prstGeom>
            </p:spPr>
          </p:pic>
          <p:grpSp>
            <p:nvGrpSpPr>
              <p:cNvPr id="53" name="Group 52" hidden="1">
                <a:extLst>
                  <a:ext uri="{FF2B5EF4-FFF2-40B4-BE49-F238E27FC236}">
                    <a16:creationId xmlns:a16="http://schemas.microsoft.com/office/drawing/2014/main" id="{F9472D9F-3C58-8EAE-FC89-BFAE48BA545B}"/>
                  </a:ext>
                </a:extLst>
              </p:cNvPr>
              <p:cNvGrpSpPr/>
              <p:nvPr/>
            </p:nvGrpSpPr>
            <p:grpSpPr>
              <a:xfrm>
                <a:off x="6993765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A24830B3-1AA0-FDDA-23E8-31CD6F7769AC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44" name="Picture 943" descr="Icon&#10;&#10;Description automatically generated">
                  <a:extLst>
                    <a:ext uri="{FF2B5EF4-FFF2-40B4-BE49-F238E27FC236}">
                      <a16:creationId xmlns:a16="http://schemas.microsoft.com/office/drawing/2014/main" id="{088347F8-5D33-74A5-4030-FA4EE70D9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 hidden="1">
                <a:extLst>
                  <a:ext uri="{FF2B5EF4-FFF2-40B4-BE49-F238E27FC236}">
                    <a16:creationId xmlns:a16="http://schemas.microsoft.com/office/drawing/2014/main" id="{C06EF34A-BD60-A808-64F8-D1EF686123CE}"/>
                  </a:ext>
                </a:extLst>
              </p:cNvPr>
              <p:cNvGrpSpPr/>
              <p:nvPr/>
            </p:nvGrpSpPr>
            <p:grpSpPr>
              <a:xfrm>
                <a:off x="7237311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941" name="Oval 940">
                  <a:extLst>
                    <a:ext uri="{FF2B5EF4-FFF2-40B4-BE49-F238E27FC236}">
                      <a16:creationId xmlns:a16="http://schemas.microsoft.com/office/drawing/2014/main" id="{12A84473-1270-D864-1DB2-208F52EAB84C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42" name="Picture 941" descr="Icon&#10;&#10;Description automatically generated">
                  <a:extLst>
                    <a:ext uri="{FF2B5EF4-FFF2-40B4-BE49-F238E27FC236}">
                      <a16:creationId xmlns:a16="http://schemas.microsoft.com/office/drawing/2014/main" id="{C54BC612-55C8-7B78-1C2A-CA6CEB4F8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 hidden="1">
                <a:extLst>
                  <a:ext uri="{FF2B5EF4-FFF2-40B4-BE49-F238E27FC236}">
                    <a16:creationId xmlns:a16="http://schemas.microsoft.com/office/drawing/2014/main" id="{68CD5AFC-30E4-B563-0FAC-7AF266B2F486}"/>
                  </a:ext>
                </a:extLst>
              </p:cNvPr>
              <p:cNvGrpSpPr/>
              <p:nvPr/>
            </p:nvGrpSpPr>
            <p:grpSpPr>
              <a:xfrm>
                <a:off x="7480857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939" name="Oval 938">
                  <a:extLst>
                    <a:ext uri="{FF2B5EF4-FFF2-40B4-BE49-F238E27FC236}">
                      <a16:creationId xmlns:a16="http://schemas.microsoft.com/office/drawing/2014/main" id="{E23637DD-3BFB-4416-EF28-DDDAFB36E8FB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40" name="Picture 939" descr="Icon&#10;&#10;Description automatically generated">
                  <a:extLst>
                    <a:ext uri="{FF2B5EF4-FFF2-40B4-BE49-F238E27FC236}">
                      <a16:creationId xmlns:a16="http://schemas.microsoft.com/office/drawing/2014/main" id="{1319B4FC-D8D1-4623-2FAE-936804905F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 hidden="1">
                <a:extLst>
                  <a:ext uri="{FF2B5EF4-FFF2-40B4-BE49-F238E27FC236}">
                    <a16:creationId xmlns:a16="http://schemas.microsoft.com/office/drawing/2014/main" id="{FA546C45-9969-8632-D860-6045ECD2218E}"/>
                  </a:ext>
                </a:extLst>
              </p:cNvPr>
              <p:cNvGrpSpPr/>
              <p:nvPr/>
            </p:nvGrpSpPr>
            <p:grpSpPr>
              <a:xfrm>
                <a:off x="8196848" y="3998930"/>
                <a:ext cx="189945" cy="189945"/>
                <a:chOff x="9139940" y="4720452"/>
                <a:chExt cx="459359" cy="459359"/>
              </a:xfrm>
            </p:grpSpPr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D4F027DC-612D-DAE1-5086-CE8CABBC5B58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38" name="Picture 937" descr="Icon&#10;&#10;Description automatically generated">
                  <a:extLst>
                    <a:ext uri="{FF2B5EF4-FFF2-40B4-BE49-F238E27FC236}">
                      <a16:creationId xmlns:a16="http://schemas.microsoft.com/office/drawing/2014/main" id="{938EE4C2-3CA3-B988-8145-5E21541D1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pic>
            <p:nvPicPr>
              <p:cNvPr id="57" name="Graphic 56" hidden="1">
                <a:extLst>
                  <a:ext uri="{FF2B5EF4-FFF2-40B4-BE49-F238E27FC236}">
                    <a16:creationId xmlns:a16="http://schemas.microsoft.com/office/drawing/2014/main" id="{02D777B3-5443-D34C-D964-70CF28680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0829784" y="4008177"/>
                <a:ext cx="171450" cy="171450"/>
              </a:xfrm>
              <a:prstGeom prst="rect">
                <a:avLst/>
              </a:prstGeom>
            </p:spPr>
          </p:pic>
          <p:pic>
            <p:nvPicPr>
              <p:cNvPr id="58" name="Graphic 57" hidden="1">
                <a:extLst>
                  <a:ext uri="{FF2B5EF4-FFF2-40B4-BE49-F238E27FC236}">
                    <a16:creationId xmlns:a16="http://schemas.microsoft.com/office/drawing/2014/main" id="{FB3864F2-9EEA-8D4E-82E8-E533E42DB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1080498" y="4008177"/>
                <a:ext cx="171450" cy="171450"/>
              </a:xfrm>
              <a:prstGeom prst="rect">
                <a:avLst/>
              </a:prstGeom>
            </p:spPr>
          </p:pic>
          <p:grpSp>
            <p:nvGrpSpPr>
              <p:cNvPr id="59" name="Group 58" hidden="1">
                <a:extLst>
                  <a:ext uri="{FF2B5EF4-FFF2-40B4-BE49-F238E27FC236}">
                    <a16:creationId xmlns:a16="http://schemas.microsoft.com/office/drawing/2014/main" id="{B7275F69-6F81-6A13-5F32-5EDD2F3D7149}"/>
                  </a:ext>
                </a:extLst>
              </p:cNvPr>
              <p:cNvGrpSpPr/>
              <p:nvPr/>
            </p:nvGrpSpPr>
            <p:grpSpPr>
              <a:xfrm>
                <a:off x="10286387" y="4005794"/>
                <a:ext cx="223134" cy="176217"/>
                <a:chOff x="10257760" y="3961141"/>
                <a:chExt cx="223134" cy="176217"/>
              </a:xfrm>
            </p:grpSpPr>
            <p:pic>
              <p:nvPicPr>
                <p:cNvPr id="932" name="Graphic 931">
                  <a:extLst>
                    <a:ext uri="{FF2B5EF4-FFF2-40B4-BE49-F238E27FC236}">
                      <a16:creationId xmlns:a16="http://schemas.microsoft.com/office/drawing/2014/main" id="{72330FCA-2954-3AF2-7E9A-5087EB496B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9444" y="3961141"/>
                  <a:ext cx="171450" cy="171450"/>
                </a:xfrm>
                <a:prstGeom prst="rect">
                  <a:avLst/>
                </a:prstGeom>
              </p:spPr>
            </p:pic>
            <p:grpSp>
              <p:nvGrpSpPr>
                <p:cNvPr id="933" name="Graphic 5541">
                  <a:extLst>
                    <a:ext uri="{FF2B5EF4-FFF2-40B4-BE49-F238E27FC236}">
                      <a16:creationId xmlns:a16="http://schemas.microsoft.com/office/drawing/2014/main" id="{31B0C1C3-41E2-8D0B-0F24-CA5C9D224B78}"/>
                    </a:ext>
                  </a:extLst>
                </p:cNvPr>
                <p:cNvGrpSpPr/>
                <p:nvPr/>
              </p:nvGrpSpPr>
              <p:grpSpPr>
                <a:xfrm>
                  <a:off x="10257760" y="4076364"/>
                  <a:ext cx="117990" cy="60994"/>
                  <a:chOff x="10216193" y="4074053"/>
                  <a:chExt cx="117990" cy="60994"/>
                </a:xfrm>
              </p:grpSpPr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id="{F8C280BA-F6A9-270F-B436-D2ADBB3B16CA}"/>
                      </a:ext>
                    </a:extLst>
                  </p:cNvPr>
                  <p:cNvSpPr/>
                  <p:nvPr/>
                </p:nvSpPr>
                <p:spPr>
                  <a:xfrm>
                    <a:off x="10227765" y="4092366"/>
                    <a:ext cx="94573" cy="25259"/>
                  </a:xfrm>
                  <a:custGeom>
                    <a:avLst/>
                    <a:gdLst>
                      <a:gd name="connsiteX0" fmla="*/ 26487 w 94573"/>
                      <a:gd name="connsiteY0" fmla="*/ 25250 h 25259"/>
                      <a:gd name="connsiteX1" fmla="*/ 26487 w 94573"/>
                      <a:gd name="connsiteY1" fmla="*/ 25250 h 25259"/>
                      <a:gd name="connsiteX2" fmla="*/ 2103 w 94573"/>
                      <a:gd name="connsiteY2" fmla="*/ 15248 h 25259"/>
                      <a:gd name="connsiteX3" fmla="*/ 640 w 94573"/>
                      <a:gd name="connsiteY3" fmla="*/ 9227 h 25259"/>
                      <a:gd name="connsiteX4" fmla="*/ 6661 w 94573"/>
                      <a:gd name="connsiteY4" fmla="*/ 7764 h 25259"/>
                      <a:gd name="connsiteX5" fmla="*/ 8294 w 94573"/>
                      <a:gd name="connsiteY5" fmla="*/ 9533 h 25259"/>
                      <a:gd name="connsiteX6" fmla="*/ 26487 w 94573"/>
                      <a:gd name="connsiteY6" fmla="*/ 16487 h 25259"/>
                      <a:gd name="connsiteX7" fmla="*/ 26487 w 94573"/>
                      <a:gd name="connsiteY7" fmla="*/ 16487 h 25259"/>
                      <a:gd name="connsiteX8" fmla="*/ 44394 w 94573"/>
                      <a:gd name="connsiteY8" fmla="*/ 9533 h 25259"/>
                      <a:gd name="connsiteX9" fmla="*/ 68683 w 94573"/>
                      <a:gd name="connsiteY9" fmla="*/ 8 h 25259"/>
                      <a:gd name="connsiteX10" fmla="*/ 93162 w 94573"/>
                      <a:gd name="connsiteY10" fmla="*/ 9533 h 25259"/>
                      <a:gd name="connsiteX11" fmla="*/ 93414 w 94573"/>
                      <a:gd name="connsiteY11" fmla="*/ 15725 h 25259"/>
                      <a:gd name="connsiteX12" fmla="*/ 87223 w 94573"/>
                      <a:gd name="connsiteY12" fmla="*/ 15977 h 25259"/>
                      <a:gd name="connsiteX13" fmla="*/ 86971 w 94573"/>
                      <a:gd name="connsiteY13" fmla="*/ 15725 h 25259"/>
                      <a:gd name="connsiteX14" fmla="*/ 68969 w 94573"/>
                      <a:gd name="connsiteY14" fmla="*/ 8295 h 25259"/>
                      <a:gd name="connsiteX15" fmla="*/ 68969 w 94573"/>
                      <a:gd name="connsiteY15" fmla="*/ 8295 h 25259"/>
                      <a:gd name="connsiteX16" fmla="*/ 51062 w 94573"/>
                      <a:gd name="connsiteY16" fmla="*/ 15725 h 25259"/>
                      <a:gd name="connsiteX17" fmla="*/ 26487 w 94573"/>
                      <a:gd name="connsiteY17" fmla="*/ 25250 h 25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573" h="25259">
                        <a:moveTo>
                          <a:pt x="26487" y="25250"/>
                        </a:moveTo>
                        <a:lnTo>
                          <a:pt x="26487" y="25250"/>
                        </a:lnTo>
                        <a:cubicBezTo>
                          <a:pt x="17351" y="25297"/>
                          <a:pt x="8574" y="21698"/>
                          <a:pt x="2103" y="15248"/>
                        </a:cubicBezTo>
                        <a:cubicBezTo>
                          <a:pt x="36" y="13990"/>
                          <a:pt x="-619" y="11294"/>
                          <a:pt x="640" y="9227"/>
                        </a:cubicBezTo>
                        <a:cubicBezTo>
                          <a:pt x="1899" y="7161"/>
                          <a:pt x="4594" y="6506"/>
                          <a:pt x="6661" y="7764"/>
                        </a:cubicBezTo>
                        <a:cubicBezTo>
                          <a:pt x="7360" y="8190"/>
                          <a:pt x="7926" y="8803"/>
                          <a:pt x="8294" y="9533"/>
                        </a:cubicBezTo>
                        <a:cubicBezTo>
                          <a:pt x="13184" y="14192"/>
                          <a:pt x="19737" y="16696"/>
                          <a:pt x="26487" y="16487"/>
                        </a:cubicBezTo>
                        <a:lnTo>
                          <a:pt x="26487" y="16487"/>
                        </a:lnTo>
                        <a:cubicBezTo>
                          <a:pt x="33145" y="16651"/>
                          <a:pt x="39592" y="14148"/>
                          <a:pt x="44394" y="9533"/>
                        </a:cubicBezTo>
                        <a:cubicBezTo>
                          <a:pt x="50890" y="3237"/>
                          <a:pt x="59638" y="-194"/>
                          <a:pt x="68683" y="8"/>
                        </a:cubicBezTo>
                        <a:cubicBezTo>
                          <a:pt x="77776" y="-150"/>
                          <a:pt x="86567" y="3271"/>
                          <a:pt x="93162" y="9533"/>
                        </a:cubicBezTo>
                        <a:cubicBezTo>
                          <a:pt x="94941" y="11174"/>
                          <a:pt x="95054" y="13945"/>
                          <a:pt x="93414" y="15725"/>
                        </a:cubicBezTo>
                        <a:cubicBezTo>
                          <a:pt x="91774" y="17504"/>
                          <a:pt x="89003" y="17617"/>
                          <a:pt x="87223" y="15977"/>
                        </a:cubicBezTo>
                        <a:cubicBezTo>
                          <a:pt x="87136" y="15896"/>
                          <a:pt x="87052" y="15812"/>
                          <a:pt x="86971" y="15725"/>
                        </a:cubicBezTo>
                        <a:cubicBezTo>
                          <a:pt x="82182" y="10975"/>
                          <a:pt x="75713" y="8306"/>
                          <a:pt x="68969" y="8295"/>
                        </a:cubicBezTo>
                        <a:lnTo>
                          <a:pt x="68969" y="8295"/>
                        </a:lnTo>
                        <a:cubicBezTo>
                          <a:pt x="62240" y="8246"/>
                          <a:pt x="55779" y="10927"/>
                          <a:pt x="51062" y="15725"/>
                        </a:cubicBezTo>
                        <a:cubicBezTo>
                          <a:pt x="44460" y="22038"/>
                          <a:pt x="35619" y="25465"/>
                          <a:pt x="26487" y="25250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5" name="Freeform: Shape 934">
                    <a:extLst>
                      <a:ext uri="{FF2B5EF4-FFF2-40B4-BE49-F238E27FC236}">
                        <a16:creationId xmlns:a16="http://schemas.microsoft.com/office/drawing/2014/main" id="{26ED6BF2-9933-1EA0-CEEC-5C06A5683A3B}"/>
                      </a:ext>
                    </a:extLst>
                  </p:cNvPr>
                  <p:cNvSpPr/>
                  <p:nvPr/>
                </p:nvSpPr>
                <p:spPr>
                  <a:xfrm>
                    <a:off x="10241091" y="4074053"/>
                    <a:ext cx="93092" cy="26132"/>
                  </a:xfrm>
                  <a:custGeom>
                    <a:avLst/>
                    <a:gdLst>
                      <a:gd name="connsiteX0" fmla="*/ 13161 w 93092"/>
                      <a:gd name="connsiteY0" fmla="*/ 26132 h 26132"/>
                      <a:gd name="connsiteX1" fmla="*/ 13161 w 93092"/>
                      <a:gd name="connsiteY1" fmla="*/ 26132 h 26132"/>
                      <a:gd name="connsiteX2" fmla="*/ 1160 w 93092"/>
                      <a:gd name="connsiteY2" fmla="*/ 21179 h 26132"/>
                      <a:gd name="connsiteX3" fmla="*/ 1412 w 93092"/>
                      <a:gd name="connsiteY3" fmla="*/ 14988 h 26132"/>
                      <a:gd name="connsiteX4" fmla="*/ 7351 w 93092"/>
                      <a:gd name="connsiteY4" fmla="*/ 14988 h 26132"/>
                      <a:gd name="connsiteX5" fmla="*/ 13161 w 93092"/>
                      <a:gd name="connsiteY5" fmla="*/ 17369 h 26132"/>
                      <a:gd name="connsiteX6" fmla="*/ 13161 w 93092"/>
                      <a:gd name="connsiteY6" fmla="*/ 17369 h 26132"/>
                      <a:gd name="connsiteX7" fmla="*/ 18876 w 93092"/>
                      <a:gd name="connsiteY7" fmla="*/ 14988 h 26132"/>
                      <a:gd name="connsiteX8" fmla="*/ 91933 w 93092"/>
                      <a:gd name="connsiteY8" fmla="*/ 14988 h 26132"/>
                      <a:gd name="connsiteX9" fmla="*/ 91681 w 93092"/>
                      <a:gd name="connsiteY9" fmla="*/ 21179 h 26132"/>
                      <a:gd name="connsiteX10" fmla="*/ 85742 w 93092"/>
                      <a:gd name="connsiteY10" fmla="*/ 21179 h 26132"/>
                      <a:gd name="connsiteX11" fmla="*/ 24687 w 93092"/>
                      <a:gd name="connsiteY11" fmla="*/ 21179 h 26132"/>
                      <a:gd name="connsiteX12" fmla="*/ 13161 w 93092"/>
                      <a:gd name="connsiteY12" fmla="*/ 26132 h 26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3092" h="26132">
                        <a:moveTo>
                          <a:pt x="13161" y="26132"/>
                        </a:moveTo>
                        <a:lnTo>
                          <a:pt x="13161" y="26132"/>
                        </a:lnTo>
                        <a:cubicBezTo>
                          <a:pt x="8664" y="26129"/>
                          <a:pt x="4351" y="24349"/>
                          <a:pt x="1160" y="21179"/>
                        </a:cubicBezTo>
                        <a:cubicBezTo>
                          <a:pt x="-480" y="19400"/>
                          <a:pt x="-367" y="16628"/>
                          <a:pt x="1412" y="14988"/>
                        </a:cubicBezTo>
                        <a:cubicBezTo>
                          <a:pt x="3090" y="13442"/>
                          <a:pt x="5673" y="13442"/>
                          <a:pt x="7351" y="14988"/>
                        </a:cubicBezTo>
                        <a:cubicBezTo>
                          <a:pt x="8882" y="16541"/>
                          <a:pt x="10981" y="17401"/>
                          <a:pt x="13161" y="17369"/>
                        </a:cubicBezTo>
                        <a:lnTo>
                          <a:pt x="13161" y="17369"/>
                        </a:lnTo>
                        <a:cubicBezTo>
                          <a:pt x="15266" y="17181"/>
                          <a:pt x="17261" y="16350"/>
                          <a:pt x="18876" y="14988"/>
                        </a:cubicBezTo>
                        <a:cubicBezTo>
                          <a:pt x="39129" y="-4996"/>
                          <a:pt x="71681" y="-4996"/>
                          <a:pt x="91933" y="14988"/>
                        </a:cubicBezTo>
                        <a:cubicBezTo>
                          <a:pt x="93573" y="16768"/>
                          <a:pt x="93460" y="19539"/>
                          <a:pt x="91681" y="21179"/>
                        </a:cubicBezTo>
                        <a:cubicBezTo>
                          <a:pt x="90003" y="22726"/>
                          <a:pt x="87419" y="22726"/>
                          <a:pt x="85742" y="21179"/>
                        </a:cubicBezTo>
                        <a:cubicBezTo>
                          <a:pt x="68844" y="4411"/>
                          <a:pt x="41584" y="4411"/>
                          <a:pt x="24687" y="21179"/>
                        </a:cubicBezTo>
                        <a:cubicBezTo>
                          <a:pt x="21540" y="24124"/>
                          <a:pt x="17463" y="25876"/>
                          <a:pt x="13161" y="2613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6" name="Freeform: Shape 935">
                    <a:extLst>
                      <a:ext uri="{FF2B5EF4-FFF2-40B4-BE49-F238E27FC236}">
                        <a16:creationId xmlns:a16="http://schemas.microsoft.com/office/drawing/2014/main" id="{D38A2CD5-12DE-711A-9D7F-E3AD2A677DA3}"/>
                      </a:ext>
                    </a:extLst>
                  </p:cNvPr>
                  <p:cNvSpPr/>
                  <p:nvPr/>
                </p:nvSpPr>
                <p:spPr>
                  <a:xfrm>
                    <a:off x="10216193" y="4109043"/>
                    <a:ext cx="93251" cy="26004"/>
                  </a:xfrm>
                  <a:custGeom>
                    <a:avLst/>
                    <a:gdLst>
                      <a:gd name="connsiteX0" fmla="*/ 38060 w 93251"/>
                      <a:gd name="connsiteY0" fmla="*/ 26003 h 26004"/>
                      <a:gd name="connsiteX1" fmla="*/ 1198 w 93251"/>
                      <a:gd name="connsiteY1" fmla="*/ 10859 h 26004"/>
                      <a:gd name="connsiteX2" fmla="*/ 1198 w 93251"/>
                      <a:gd name="connsiteY2" fmla="*/ 4763 h 26004"/>
                      <a:gd name="connsiteX3" fmla="*/ 7484 w 93251"/>
                      <a:gd name="connsiteY3" fmla="*/ 4763 h 26004"/>
                      <a:gd name="connsiteX4" fmla="*/ 38060 w 93251"/>
                      <a:gd name="connsiteY4" fmla="*/ 17335 h 26004"/>
                      <a:gd name="connsiteX5" fmla="*/ 68540 w 93251"/>
                      <a:gd name="connsiteY5" fmla="*/ 4667 h 26004"/>
                      <a:gd name="connsiteX6" fmla="*/ 80065 w 93251"/>
                      <a:gd name="connsiteY6" fmla="*/ 0 h 26004"/>
                      <a:gd name="connsiteX7" fmla="*/ 91971 w 93251"/>
                      <a:gd name="connsiteY7" fmla="*/ 4953 h 26004"/>
                      <a:gd name="connsiteX8" fmla="*/ 91971 w 93251"/>
                      <a:gd name="connsiteY8" fmla="*/ 11144 h 26004"/>
                      <a:gd name="connsiteX9" fmla="*/ 85685 w 93251"/>
                      <a:gd name="connsiteY9" fmla="*/ 11144 h 26004"/>
                      <a:gd name="connsiteX10" fmla="*/ 80065 w 93251"/>
                      <a:gd name="connsiteY10" fmla="*/ 8763 h 26004"/>
                      <a:gd name="connsiteX11" fmla="*/ 80065 w 93251"/>
                      <a:gd name="connsiteY11" fmla="*/ 8763 h 26004"/>
                      <a:gd name="connsiteX12" fmla="*/ 74350 w 93251"/>
                      <a:gd name="connsiteY12" fmla="*/ 11240 h 26004"/>
                      <a:gd name="connsiteX13" fmla="*/ 38060 w 93251"/>
                      <a:gd name="connsiteY13" fmla="*/ 26003 h 2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3251" h="26004">
                        <a:moveTo>
                          <a:pt x="38060" y="26003"/>
                        </a:moveTo>
                        <a:cubicBezTo>
                          <a:pt x="24239" y="26103"/>
                          <a:pt x="10957" y="20646"/>
                          <a:pt x="1198" y="10859"/>
                        </a:cubicBezTo>
                        <a:cubicBezTo>
                          <a:pt x="-399" y="9140"/>
                          <a:pt x="-399" y="6481"/>
                          <a:pt x="1198" y="4763"/>
                        </a:cubicBezTo>
                        <a:cubicBezTo>
                          <a:pt x="2941" y="3044"/>
                          <a:pt x="5741" y="3044"/>
                          <a:pt x="7484" y="4763"/>
                        </a:cubicBezTo>
                        <a:cubicBezTo>
                          <a:pt x="15567" y="12901"/>
                          <a:pt x="26590" y="17434"/>
                          <a:pt x="38060" y="17335"/>
                        </a:cubicBezTo>
                        <a:cubicBezTo>
                          <a:pt x="49503" y="17351"/>
                          <a:pt x="60478" y="12789"/>
                          <a:pt x="68540" y="4667"/>
                        </a:cubicBezTo>
                        <a:cubicBezTo>
                          <a:pt x="71727" y="1827"/>
                          <a:pt x="75799" y="178"/>
                          <a:pt x="80065" y="0"/>
                        </a:cubicBezTo>
                        <a:cubicBezTo>
                          <a:pt x="84521" y="68"/>
                          <a:pt x="88782" y="1841"/>
                          <a:pt x="91971" y="4953"/>
                        </a:cubicBezTo>
                        <a:cubicBezTo>
                          <a:pt x="93679" y="6664"/>
                          <a:pt x="93679" y="9434"/>
                          <a:pt x="91971" y="11144"/>
                        </a:cubicBezTo>
                        <a:cubicBezTo>
                          <a:pt x="90228" y="12863"/>
                          <a:pt x="87428" y="12863"/>
                          <a:pt x="85685" y="11144"/>
                        </a:cubicBezTo>
                        <a:cubicBezTo>
                          <a:pt x="84206" y="9630"/>
                          <a:pt x="82181" y="8773"/>
                          <a:pt x="80065" y="8763"/>
                        </a:cubicBezTo>
                        <a:lnTo>
                          <a:pt x="80065" y="8763"/>
                        </a:lnTo>
                        <a:cubicBezTo>
                          <a:pt x="77936" y="8925"/>
                          <a:pt x="75924" y="9796"/>
                          <a:pt x="74350" y="11240"/>
                        </a:cubicBezTo>
                        <a:cubicBezTo>
                          <a:pt x="64669" y="20746"/>
                          <a:pt x="51628" y="26052"/>
                          <a:pt x="38060" y="26003"/>
                        </a:cubicBezTo>
                        <a:close/>
                      </a:path>
                    </a:pathLst>
                  </a:custGeom>
                  <a:solidFill>
                    <a:srgbClr val="32BEDD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Group 59" hidden="1">
                <a:extLst>
                  <a:ext uri="{FF2B5EF4-FFF2-40B4-BE49-F238E27FC236}">
                    <a16:creationId xmlns:a16="http://schemas.microsoft.com/office/drawing/2014/main" id="{85D013CB-1698-5088-9BD2-A8EF0A17E43A}"/>
                  </a:ext>
                </a:extLst>
              </p:cNvPr>
              <p:cNvGrpSpPr/>
              <p:nvPr/>
            </p:nvGrpSpPr>
            <p:grpSpPr>
              <a:xfrm>
                <a:off x="10588785" y="4004810"/>
                <a:ext cx="161735" cy="178184"/>
                <a:chOff x="10635532" y="4028587"/>
                <a:chExt cx="188569" cy="207747"/>
              </a:xfrm>
            </p:grpSpPr>
            <p:grpSp>
              <p:nvGrpSpPr>
                <p:cNvPr id="926" name="Group 925">
                  <a:extLst>
                    <a:ext uri="{FF2B5EF4-FFF2-40B4-BE49-F238E27FC236}">
                      <a16:creationId xmlns:a16="http://schemas.microsoft.com/office/drawing/2014/main" id="{3A60637E-7C98-AD4F-A325-D518391626F4}"/>
                    </a:ext>
                  </a:extLst>
                </p:cNvPr>
                <p:cNvGrpSpPr/>
                <p:nvPr/>
              </p:nvGrpSpPr>
              <p:grpSpPr>
                <a:xfrm>
                  <a:off x="10635532" y="4028587"/>
                  <a:ext cx="122110" cy="161925"/>
                  <a:chOff x="10634330" y="3890356"/>
                  <a:chExt cx="122110" cy="161925"/>
                </a:xfrm>
              </p:grpSpPr>
              <p:sp>
                <p:nvSpPr>
                  <p:cNvPr id="928" name="Freeform: Shape 927">
                    <a:extLst>
                      <a:ext uri="{FF2B5EF4-FFF2-40B4-BE49-F238E27FC236}">
                        <a16:creationId xmlns:a16="http://schemas.microsoft.com/office/drawing/2014/main" id="{FCCE2D22-5AAF-C4B9-C16E-5F7C8E2048D9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912454"/>
                    <a:ext cx="122110" cy="139827"/>
                  </a:xfrm>
                  <a:custGeom>
                    <a:avLst/>
                    <a:gdLst>
                      <a:gd name="connsiteX0" fmla="*/ 61055 w 122110"/>
                      <a:gd name="connsiteY0" fmla="*/ 22098 h 139827"/>
                      <a:gd name="connsiteX1" fmla="*/ 0 w 122110"/>
                      <a:gd name="connsiteY1" fmla="*/ 0 h 139827"/>
                      <a:gd name="connsiteX2" fmla="*/ 0 w 122110"/>
                      <a:gd name="connsiteY2" fmla="*/ 117729 h 139827"/>
                      <a:gd name="connsiteX3" fmla="*/ 60198 w 122110"/>
                      <a:gd name="connsiteY3" fmla="*/ 139827 h 139827"/>
                      <a:gd name="connsiteX4" fmla="*/ 61055 w 122110"/>
                      <a:gd name="connsiteY4" fmla="*/ 139827 h 139827"/>
                      <a:gd name="connsiteX5" fmla="*/ 122111 w 122110"/>
                      <a:gd name="connsiteY5" fmla="*/ 117729 h 139827"/>
                      <a:gd name="connsiteX6" fmla="*/ 122111 w 122110"/>
                      <a:gd name="connsiteY6" fmla="*/ 0 h 139827"/>
                      <a:gd name="connsiteX7" fmla="*/ 61055 w 122110"/>
                      <a:gd name="connsiteY7" fmla="*/ 22098 h 139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2110" h="139827">
                        <a:moveTo>
                          <a:pt x="61055" y="22098"/>
                        </a:moveTo>
                        <a:cubicBezTo>
                          <a:pt x="27337" y="22098"/>
                          <a:pt x="0" y="12573"/>
                          <a:pt x="0" y="0"/>
                        </a:cubicBezTo>
                        <a:lnTo>
                          <a:pt x="0" y="117729"/>
                        </a:lnTo>
                        <a:cubicBezTo>
                          <a:pt x="0" y="129826"/>
                          <a:pt x="26861" y="139637"/>
                          <a:pt x="60198" y="139827"/>
                        </a:cubicBezTo>
                        <a:lnTo>
                          <a:pt x="61055" y="139827"/>
                        </a:lnTo>
                        <a:cubicBezTo>
                          <a:pt x="94774" y="139827"/>
                          <a:pt x="122111" y="130302"/>
                          <a:pt x="122111" y="117729"/>
                        </a:cubicBezTo>
                        <a:lnTo>
                          <a:pt x="122111" y="0"/>
                        </a:lnTo>
                        <a:cubicBezTo>
                          <a:pt x="122111" y="12287"/>
                          <a:pt x="94774" y="22098"/>
                          <a:pt x="61055" y="22098"/>
                        </a:cubicBezTo>
                        <a:close/>
                      </a:path>
                    </a:pathLst>
                  </a:custGeom>
                  <a:solidFill>
                    <a:srgbClr val="005BA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9" name="Freeform: Shape 928">
                    <a:extLst>
                      <a:ext uri="{FF2B5EF4-FFF2-40B4-BE49-F238E27FC236}">
                        <a16:creationId xmlns:a16="http://schemas.microsoft.com/office/drawing/2014/main" id="{10572A27-5778-BCF7-66DA-E5A03432FDB1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890356"/>
                    <a:ext cx="122110" cy="44195"/>
                  </a:xfrm>
                  <a:custGeom>
                    <a:avLst/>
                    <a:gdLst>
                      <a:gd name="connsiteX0" fmla="*/ 122111 w 122110"/>
                      <a:gd name="connsiteY0" fmla="*/ 22098 h 44195"/>
                      <a:gd name="connsiteX1" fmla="*/ 61055 w 122110"/>
                      <a:gd name="connsiteY1" fmla="*/ 44196 h 44195"/>
                      <a:gd name="connsiteX2" fmla="*/ 0 w 122110"/>
                      <a:gd name="connsiteY2" fmla="*/ 22098 h 44195"/>
                      <a:gd name="connsiteX3" fmla="*/ 61055 w 122110"/>
                      <a:gd name="connsiteY3" fmla="*/ 0 h 44195"/>
                      <a:gd name="connsiteX4" fmla="*/ 122111 w 122110"/>
                      <a:gd name="connsiteY4" fmla="*/ 22098 h 44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110" h="44195">
                        <a:moveTo>
                          <a:pt x="122111" y="22098"/>
                        </a:moveTo>
                        <a:cubicBezTo>
                          <a:pt x="122111" y="34385"/>
                          <a:pt x="94774" y="44196"/>
                          <a:pt x="61055" y="44196"/>
                        </a:cubicBezTo>
                        <a:cubicBezTo>
                          <a:pt x="27337" y="44196"/>
                          <a:pt x="0" y="34671"/>
                          <a:pt x="0" y="22098"/>
                        </a:cubicBezTo>
                        <a:cubicBezTo>
                          <a:pt x="0" y="9525"/>
                          <a:pt x="27337" y="0"/>
                          <a:pt x="61055" y="0"/>
                        </a:cubicBezTo>
                        <a:cubicBezTo>
                          <a:pt x="94774" y="0"/>
                          <a:pt x="122111" y="9525"/>
                          <a:pt x="122111" y="22098"/>
                        </a:cubicBezTo>
                      </a:path>
                    </a:pathLst>
                  </a:custGeom>
                  <a:solidFill>
                    <a:srgbClr val="E8E8E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id="{F440D798-B4C5-3BA0-64EC-A2BF8AE7C33B}"/>
                      </a:ext>
                    </a:extLst>
                  </p:cNvPr>
                  <p:cNvSpPr/>
                  <p:nvPr/>
                </p:nvSpPr>
                <p:spPr>
                  <a:xfrm>
                    <a:off x="10648522" y="3896642"/>
                    <a:ext cx="93726" cy="28098"/>
                  </a:xfrm>
                  <a:custGeom>
                    <a:avLst/>
                    <a:gdLst>
                      <a:gd name="connsiteX0" fmla="*/ 93726 w 93726"/>
                      <a:gd name="connsiteY0" fmla="*/ 14002 h 28098"/>
                      <a:gd name="connsiteX1" fmla="*/ 46863 w 93726"/>
                      <a:gd name="connsiteY1" fmla="*/ 28099 h 28098"/>
                      <a:gd name="connsiteX2" fmla="*/ 0 w 93726"/>
                      <a:gd name="connsiteY2" fmla="*/ 14002 h 28098"/>
                      <a:gd name="connsiteX3" fmla="*/ 46863 w 93726"/>
                      <a:gd name="connsiteY3" fmla="*/ 0 h 28098"/>
                      <a:gd name="connsiteX4" fmla="*/ 93726 w 93726"/>
                      <a:gd name="connsiteY4" fmla="*/ 14002 h 28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726" h="28098">
                        <a:moveTo>
                          <a:pt x="93726" y="14002"/>
                        </a:moveTo>
                        <a:cubicBezTo>
                          <a:pt x="93726" y="21812"/>
                          <a:pt x="72676" y="28099"/>
                          <a:pt x="46863" y="28099"/>
                        </a:cubicBezTo>
                        <a:cubicBezTo>
                          <a:pt x="21050" y="28099"/>
                          <a:pt x="0" y="21812"/>
                          <a:pt x="0" y="14002"/>
                        </a:cubicBezTo>
                        <a:cubicBezTo>
                          <a:pt x="0" y="6191"/>
                          <a:pt x="21050" y="0"/>
                          <a:pt x="46863" y="0"/>
                        </a:cubicBezTo>
                        <a:cubicBezTo>
                          <a:pt x="72676" y="0"/>
                          <a:pt x="93726" y="6287"/>
                          <a:pt x="93726" y="14002"/>
                        </a:cubicBezTo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id="{C41F2E4B-5031-26CC-909B-778F03333B3F}"/>
                      </a:ext>
                    </a:extLst>
                  </p:cNvPr>
                  <p:cNvSpPr/>
                  <p:nvPr/>
                </p:nvSpPr>
                <p:spPr>
                  <a:xfrm>
                    <a:off x="10658333" y="3914114"/>
                    <a:ext cx="74104" cy="10693"/>
                  </a:xfrm>
                  <a:custGeom>
                    <a:avLst/>
                    <a:gdLst>
                      <a:gd name="connsiteX0" fmla="*/ 37052 w 74104"/>
                      <a:gd name="connsiteY0" fmla="*/ 55 h 10693"/>
                      <a:gd name="connsiteX1" fmla="*/ 0 w 74104"/>
                      <a:gd name="connsiteY1" fmla="*/ 5484 h 10693"/>
                      <a:gd name="connsiteX2" fmla="*/ 37052 w 74104"/>
                      <a:gd name="connsiteY2" fmla="*/ 10627 h 10693"/>
                      <a:gd name="connsiteX3" fmla="*/ 74105 w 74104"/>
                      <a:gd name="connsiteY3" fmla="*/ 5103 h 10693"/>
                      <a:gd name="connsiteX4" fmla="*/ 37052 w 74104"/>
                      <a:gd name="connsiteY4" fmla="*/ 55 h 10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104" h="10693">
                        <a:moveTo>
                          <a:pt x="37052" y="55"/>
                        </a:moveTo>
                        <a:cubicBezTo>
                          <a:pt x="24482" y="-266"/>
                          <a:pt x="11950" y="1570"/>
                          <a:pt x="0" y="5484"/>
                        </a:cubicBezTo>
                        <a:cubicBezTo>
                          <a:pt x="11961" y="9325"/>
                          <a:pt x="24497" y="11065"/>
                          <a:pt x="37052" y="10627"/>
                        </a:cubicBezTo>
                        <a:cubicBezTo>
                          <a:pt x="49633" y="10996"/>
                          <a:pt x="62178" y="9125"/>
                          <a:pt x="74105" y="5103"/>
                        </a:cubicBezTo>
                        <a:cubicBezTo>
                          <a:pt x="62121" y="1370"/>
                          <a:pt x="49598" y="-336"/>
                          <a:pt x="37052" y="55"/>
                        </a:cubicBezTo>
                        <a:close/>
                      </a:path>
                    </a:pathLst>
                  </a:custGeom>
                  <a:solidFill>
                    <a:srgbClr val="198AB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927" name="Graphic 926">
                  <a:extLst>
                    <a:ext uri="{FF2B5EF4-FFF2-40B4-BE49-F238E27FC236}">
                      <a16:creationId xmlns:a16="http://schemas.microsoft.com/office/drawing/2014/main" id="{4991CD07-48ED-57E3-FD35-5867B3E89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2472" y="4104705"/>
                  <a:ext cx="131629" cy="13162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 hidden="1">
                <a:extLst>
                  <a:ext uri="{FF2B5EF4-FFF2-40B4-BE49-F238E27FC236}">
                    <a16:creationId xmlns:a16="http://schemas.microsoft.com/office/drawing/2014/main" id="{131B3144-F244-A669-9166-8473B523B375}"/>
                  </a:ext>
                </a:extLst>
              </p:cNvPr>
              <p:cNvGrpSpPr/>
              <p:nvPr/>
            </p:nvGrpSpPr>
            <p:grpSpPr>
              <a:xfrm>
                <a:off x="9764218" y="4001986"/>
                <a:ext cx="185673" cy="183833"/>
                <a:chOff x="6010275" y="3343275"/>
                <a:chExt cx="228165" cy="225904"/>
              </a:xfrm>
            </p:grpSpPr>
            <p:pic>
              <p:nvPicPr>
                <p:cNvPr id="919" name="Graphic 918">
                  <a:extLst>
                    <a:ext uri="{FF2B5EF4-FFF2-40B4-BE49-F238E27FC236}">
                      <a16:creationId xmlns:a16="http://schemas.microsoft.com/office/drawing/2014/main" id="{6E597D41-CF01-3A5D-2A6E-01F9B1AE9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0275" y="3343275"/>
                  <a:ext cx="225904" cy="225904"/>
                </a:xfrm>
                <a:prstGeom prst="rect">
                  <a:avLst/>
                </a:prstGeom>
              </p:spPr>
            </p:pic>
            <p:grpSp>
              <p:nvGrpSpPr>
                <p:cNvPr id="920" name="Graphic 641">
                  <a:extLst>
                    <a:ext uri="{FF2B5EF4-FFF2-40B4-BE49-F238E27FC236}">
                      <a16:creationId xmlns:a16="http://schemas.microsoft.com/office/drawing/2014/main" id="{485AA490-F754-EAC4-2F8C-0FB80000D2F4}"/>
                    </a:ext>
                  </a:extLst>
                </p:cNvPr>
                <p:cNvGrpSpPr/>
                <p:nvPr/>
              </p:nvGrpSpPr>
              <p:grpSpPr>
                <a:xfrm>
                  <a:off x="6097578" y="3425468"/>
                  <a:ext cx="51298" cy="61518"/>
                  <a:chOff x="6382828" y="3440477"/>
                  <a:chExt cx="123825" cy="148494"/>
                </a:xfrm>
              </p:grpSpPr>
              <p:sp>
                <p:nvSpPr>
                  <p:cNvPr id="922" name="Freeform: Shape 921">
                    <a:extLst>
                      <a:ext uri="{FF2B5EF4-FFF2-40B4-BE49-F238E27FC236}">
                        <a16:creationId xmlns:a16="http://schemas.microsoft.com/office/drawing/2014/main" id="{BF377BB2-61C8-7474-54B1-7E60FBEE96CC}"/>
                      </a:ext>
                    </a:extLst>
                  </p:cNvPr>
                  <p:cNvSpPr/>
                  <p:nvPr/>
                </p:nvSpPr>
                <p:spPr>
                  <a:xfrm>
                    <a:off x="6382828" y="3440477"/>
                    <a:ext cx="123825" cy="148494"/>
                  </a:xfrm>
                  <a:custGeom>
                    <a:avLst/>
                    <a:gdLst>
                      <a:gd name="connsiteX0" fmla="*/ 123825 w 123825"/>
                      <a:gd name="connsiteY0" fmla="*/ 69342 h 148494"/>
                      <a:gd name="connsiteX1" fmla="*/ 63989 w 123825"/>
                      <a:gd name="connsiteY1" fmla="*/ 147923 h 148494"/>
                      <a:gd name="connsiteX2" fmla="*/ 59912 w 123825"/>
                      <a:gd name="connsiteY2" fmla="*/ 147923 h 148494"/>
                      <a:gd name="connsiteX3" fmla="*/ 0 w 123825"/>
                      <a:gd name="connsiteY3" fmla="*/ 69342 h 148494"/>
                      <a:gd name="connsiteX4" fmla="*/ 0 w 123825"/>
                      <a:gd name="connsiteY4" fmla="*/ 21298 h 148494"/>
                      <a:gd name="connsiteX5" fmla="*/ 3810 w 123825"/>
                      <a:gd name="connsiteY5" fmla="*/ 17488 h 148494"/>
                      <a:gd name="connsiteX6" fmla="*/ 61913 w 123825"/>
                      <a:gd name="connsiteY6" fmla="*/ 0 h 148494"/>
                      <a:gd name="connsiteX7" fmla="*/ 120015 w 123825"/>
                      <a:gd name="connsiteY7" fmla="*/ 17497 h 148494"/>
                      <a:gd name="connsiteX8" fmla="*/ 123825 w 123825"/>
                      <a:gd name="connsiteY8" fmla="*/ 21307 h 148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825" h="148494">
                        <a:moveTo>
                          <a:pt x="123825" y="69342"/>
                        </a:moveTo>
                        <a:cubicBezTo>
                          <a:pt x="123825" y="109261"/>
                          <a:pt x="74676" y="141408"/>
                          <a:pt x="63989" y="147923"/>
                        </a:cubicBezTo>
                        <a:cubicBezTo>
                          <a:pt x="62737" y="148684"/>
                          <a:pt x="61165" y="148684"/>
                          <a:pt x="59912" y="147923"/>
                        </a:cubicBezTo>
                        <a:cubicBezTo>
                          <a:pt x="49187" y="141408"/>
                          <a:pt x="0" y="109261"/>
                          <a:pt x="0" y="69342"/>
                        </a:cubicBezTo>
                        <a:lnTo>
                          <a:pt x="0" y="21298"/>
                        </a:lnTo>
                        <a:cubicBezTo>
                          <a:pt x="0" y="19194"/>
                          <a:pt x="1706" y="17488"/>
                          <a:pt x="3810" y="17488"/>
                        </a:cubicBezTo>
                        <a:cubicBezTo>
                          <a:pt x="42062" y="16478"/>
                          <a:pt x="33261" y="0"/>
                          <a:pt x="61913" y="0"/>
                        </a:cubicBezTo>
                        <a:cubicBezTo>
                          <a:pt x="90564" y="0"/>
                          <a:pt x="81763" y="16478"/>
                          <a:pt x="120015" y="17497"/>
                        </a:cubicBezTo>
                        <a:cubicBezTo>
                          <a:pt x="122119" y="17497"/>
                          <a:pt x="123825" y="19203"/>
                          <a:pt x="123825" y="21307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3" name="Freeform: Shape 922">
                    <a:extLst>
                      <a:ext uri="{FF2B5EF4-FFF2-40B4-BE49-F238E27FC236}">
                        <a16:creationId xmlns:a16="http://schemas.microsoft.com/office/drawing/2014/main" id="{3E3765B9-5DBC-CD61-3D3A-5391CFB7B8FB}"/>
                      </a:ext>
                    </a:extLst>
                  </p:cNvPr>
                  <p:cNvSpPr/>
                  <p:nvPr/>
                </p:nvSpPr>
                <p:spPr>
                  <a:xfrm>
                    <a:off x="6414461" y="3463916"/>
                    <a:ext cx="60559" cy="79212"/>
                  </a:xfrm>
                  <a:custGeom>
                    <a:avLst/>
                    <a:gdLst>
                      <a:gd name="connsiteX0" fmla="*/ 57455 w 60559"/>
                      <a:gd name="connsiteY0" fmla="*/ 38045 h 79212"/>
                      <a:gd name="connsiteX1" fmla="*/ 53569 w 60559"/>
                      <a:gd name="connsiteY1" fmla="*/ 38045 h 79212"/>
                      <a:gd name="connsiteX2" fmla="*/ 53569 w 60559"/>
                      <a:gd name="connsiteY2" fmla="*/ 24548 h 79212"/>
                      <a:gd name="connsiteX3" fmla="*/ 46901 w 60559"/>
                      <a:gd name="connsiteY3" fmla="*/ 7318 h 79212"/>
                      <a:gd name="connsiteX4" fmla="*/ 15171 w 60559"/>
                      <a:gd name="connsiteY4" fmla="*/ 5872 h 79212"/>
                      <a:gd name="connsiteX5" fmla="*/ 13726 w 60559"/>
                      <a:gd name="connsiteY5" fmla="*/ 7318 h 79212"/>
                      <a:gd name="connsiteX6" fmla="*/ 7058 w 60559"/>
                      <a:gd name="connsiteY6" fmla="*/ 24539 h 79212"/>
                      <a:gd name="connsiteX7" fmla="*/ 7058 w 60559"/>
                      <a:gd name="connsiteY7" fmla="*/ 38045 h 79212"/>
                      <a:gd name="connsiteX8" fmla="*/ 3105 w 60559"/>
                      <a:gd name="connsiteY8" fmla="*/ 38045 h 79212"/>
                      <a:gd name="connsiteX9" fmla="*/ 0 w 60559"/>
                      <a:gd name="connsiteY9" fmla="*/ 41093 h 79212"/>
                      <a:gd name="connsiteX10" fmla="*/ 0 w 60559"/>
                      <a:gd name="connsiteY10" fmla="*/ 76164 h 79212"/>
                      <a:gd name="connsiteX11" fmla="*/ 3105 w 60559"/>
                      <a:gd name="connsiteY11" fmla="*/ 79212 h 79212"/>
                      <a:gd name="connsiteX12" fmla="*/ 57455 w 60559"/>
                      <a:gd name="connsiteY12" fmla="*/ 79212 h 79212"/>
                      <a:gd name="connsiteX13" fmla="*/ 60560 w 60559"/>
                      <a:gd name="connsiteY13" fmla="*/ 76164 h 79212"/>
                      <a:gd name="connsiteX14" fmla="*/ 60560 w 60559"/>
                      <a:gd name="connsiteY14" fmla="*/ 41093 h 79212"/>
                      <a:gd name="connsiteX15" fmla="*/ 57455 w 60559"/>
                      <a:gd name="connsiteY15" fmla="*/ 38045 h 79212"/>
                      <a:gd name="connsiteX16" fmla="*/ 42701 w 60559"/>
                      <a:gd name="connsiteY16" fmla="*/ 38045 h 79212"/>
                      <a:gd name="connsiteX17" fmla="*/ 17897 w 60559"/>
                      <a:gd name="connsiteY17" fmla="*/ 38045 h 79212"/>
                      <a:gd name="connsiteX18" fmla="*/ 17897 w 60559"/>
                      <a:gd name="connsiteY18" fmla="*/ 24320 h 79212"/>
                      <a:gd name="connsiteX19" fmla="*/ 21803 w 60559"/>
                      <a:gd name="connsiteY19" fmla="*/ 14890 h 79212"/>
                      <a:gd name="connsiteX20" fmla="*/ 37943 w 60559"/>
                      <a:gd name="connsiteY20" fmla="*/ 13999 h 79212"/>
                      <a:gd name="connsiteX21" fmla="*/ 38833 w 60559"/>
                      <a:gd name="connsiteY21" fmla="*/ 14890 h 79212"/>
                      <a:gd name="connsiteX22" fmla="*/ 40291 w 60559"/>
                      <a:gd name="connsiteY22" fmla="*/ 16795 h 79212"/>
                      <a:gd name="connsiteX23" fmla="*/ 40291 w 60559"/>
                      <a:gd name="connsiteY23" fmla="*/ 16795 h 79212"/>
                      <a:gd name="connsiteX24" fmla="*/ 42748 w 60559"/>
                      <a:gd name="connsiteY24" fmla="*/ 24329 h 79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0559" h="79212">
                        <a:moveTo>
                          <a:pt x="57455" y="38045"/>
                        </a:moveTo>
                        <a:lnTo>
                          <a:pt x="53569" y="38045"/>
                        </a:lnTo>
                        <a:lnTo>
                          <a:pt x="53569" y="24548"/>
                        </a:lnTo>
                        <a:cubicBezTo>
                          <a:pt x="53602" y="18169"/>
                          <a:pt x="51220" y="12013"/>
                          <a:pt x="46901" y="7318"/>
                        </a:cubicBezTo>
                        <a:cubicBezTo>
                          <a:pt x="38538" y="-1844"/>
                          <a:pt x="24332" y="-2491"/>
                          <a:pt x="15171" y="5872"/>
                        </a:cubicBezTo>
                        <a:cubicBezTo>
                          <a:pt x="14667" y="6332"/>
                          <a:pt x="14185" y="6814"/>
                          <a:pt x="13726" y="7318"/>
                        </a:cubicBezTo>
                        <a:cubicBezTo>
                          <a:pt x="9371" y="11987"/>
                          <a:pt x="6983" y="18155"/>
                          <a:pt x="7058" y="24539"/>
                        </a:cubicBezTo>
                        <a:lnTo>
                          <a:pt x="7058" y="38045"/>
                        </a:lnTo>
                        <a:lnTo>
                          <a:pt x="3105" y="38045"/>
                        </a:lnTo>
                        <a:cubicBezTo>
                          <a:pt x="1416" y="38055"/>
                          <a:pt x="41" y="39405"/>
                          <a:pt x="0" y="41093"/>
                        </a:cubicBezTo>
                        <a:lnTo>
                          <a:pt x="0" y="76164"/>
                        </a:lnTo>
                        <a:cubicBezTo>
                          <a:pt x="46" y="77850"/>
                          <a:pt x="1418" y="79198"/>
                          <a:pt x="3105" y="79212"/>
                        </a:cubicBezTo>
                        <a:lnTo>
                          <a:pt x="57455" y="79212"/>
                        </a:lnTo>
                        <a:cubicBezTo>
                          <a:pt x="59142" y="79198"/>
                          <a:pt x="60514" y="77850"/>
                          <a:pt x="60560" y="76164"/>
                        </a:cubicBezTo>
                        <a:lnTo>
                          <a:pt x="60560" y="41093"/>
                        </a:lnTo>
                        <a:cubicBezTo>
                          <a:pt x="60519" y="39405"/>
                          <a:pt x="59144" y="38055"/>
                          <a:pt x="57455" y="38045"/>
                        </a:cubicBezTo>
                        <a:close/>
                        <a:moveTo>
                          <a:pt x="42701" y="38045"/>
                        </a:moveTo>
                        <a:lnTo>
                          <a:pt x="17897" y="38045"/>
                        </a:lnTo>
                        <a:lnTo>
                          <a:pt x="17897" y="24320"/>
                        </a:lnTo>
                        <a:cubicBezTo>
                          <a:pt x="17932" y="20790"/>
                          <a:pt x="19331" y="17410"/>
                          <a:pt x="21803" y="14890"/>
                        </a:cubicBezTo>
                        <a:cubicBezTo>
                          <a:pt x="26014" y="10187"/>
                          <a:pt x="33240" y="9788"/>
                          <a:pt x="37943" y="13999"/>
                        </a:cubicBezTo>
                        <a:cubicBezTo>
                          <a:pt x="38256" y="14280"/>
                          <a:pt x="38553" y="14577"/>
                          <a:pt x="38833" y="14890"/>
                        </a:cubicBezTo>
                        <a:cubicBezTo>
                          <a:pt x="39376" y="15480"/>
                          <a:pt x="39863" y="16117"/>
                          <a:pt x="40291" y="16795"/>
                        </a:cubicBezTo>
                        <a:lnTo>
                          <a:pt x="40291" y="16795"/>
                        </a:lnTo>
                        <a:cubicBezTo>
                          <a:pt x="41831" y="19011"/>
                          <a:pt x="42685" y="21631"/>
                          <a:pt x="42748" y="24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4" name="Freeform: Shape 923">
                    <a:extLst>
                      <a:ext uri="{FF2B5EF4-FFF2-40B4-BE49-F238E27FC236}">
                        <a16:creationId xmlns:a16="http://schemas.microsoft.com/office/drawing/2014/main" id="{653792B7-5222-7740-2DB8-AF1C50626A3A}"/>
                      </a:ext>
                    </a:extLst>
                  </p:cNvPr>
                  <p:cNvSpPr/>
                  <p:nvPr/>
                </p:nvSpPr>
                <p:spPr>
                  <a:xfrm>
                    <a:off x="6414470" y="3501942"/>
                    <a:ext cx="59445" cy="40405"/>
                  </a:xfrm>
                  <a:custGeom>
                    <a:avLst/>
                    <a:gdLst>
                      <a:gd name="connsiteX0" fmla="*/ 3105 w 59445"/>
                      <a:gd name="connsiteY0" fmla="*/ 0 h 40405"/>
                      <a:gd name="connsiteX1" fmla="*/ 57445 w 59445"/>
                      <a:gd name="connsiteY1" fmla="*/ 0 h 40405"/>
                      <a:gd name="connsiteX2" fmla="*/ 59446 w 59445"/>
                      <a:gd name="connsiteY2" fmla="*/ 762 h 40405"/>
                      <a:gd name="connsiteX3" fmla="*/ 1105 w 59445"/>
                      <a:gd name="connsiteY3" fmla="*/ 40405 h 40405"/>
                      <a:gd name="connsiteX4" fmla="*/ 0 w 59445"/>
                      <a:gd name="connsiteY4" fmla="*/ 38110 h 40405"/>
                      <a:gd name="connsiteX5" fmla="*/ 0 w 59445"/>
                      <a:gd name="connsiteY5" fmla="*/ 3058 h 40405"/>
                      <a:gd name="connsiteX6" fmla="*/ 3105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3105" y="0"/>
                        </a:moveTo>
                        <a:lnTo>
                          <a:pt x="57445" y="0"/>
                        </a:lnTo>
                        <a:cubicBezTo>
                          <a:pt x="58181" y="11"/>
                          <a:pt x="58889" y="280"/>
                          <a:pt x="59446" y="762"/>
                        </a:cubicBezTo>
                        <a:lnTo>
                          <a:pt x="1105" y="40405"/>
                        </a:lnTo>
                        <a:cubicBezTo>
                          <a:pt x="412" y="39844"/>
                          <a:pt x="6" y="39001"/>
                          <a:pt x="0" y="38110"/>
                        </a:cubicBezTo>
                        <a:lnTo>
                          <a:pt x="0" y="3058"/>
                        </a:lnTo>
                        <a:cubicBezTo>
                          <a:pt x="36" y="1366"/>
                          <a:pt x="1413" y="10"/>
                          <a:pt x="3105" y="0"/>
                        </a:cubicBezTo>
                        <a:close/>
                      </a:path>
                    </a:pathLst>
                  </a:custGeom>
                  <a:solidFill>
                    <a:srgbClr val="B3B3B3">
                      <a:alpha val="1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5" name="Freeform: Shape 924">
                    <a:extLst>
                      <a:ext uri="{FF2B5EF4-FFF2-40B4-BE49-F238E27FC236}">
                        <a16:creationId xmlns:a16="http://schemas.microsoft.com/office/drawing/2014/main" id="{439B8746-D429-AD16-A61C-179FE3646FF9}"/>
                      </a:ext>
                    </a:extLst>
                  </p:cNvPr>
                  <p:cNvSpPr/>
                  <p:nvPr/>
                </p:nvSpPr>
                <p:spPr>
                  <a:xfrm>
                    <a:off x="6415575" y="3501942"/>
                    <a:ext cx="59445" cy="40405"/>
                  </a:xfrm>
                  <a:custGeom>
                    <a:avLst/>
                    <a:gdLst>
                      <a:gd name="connsiteX0" fmla="*/ 56340 w 59445"/>
                      <a:gd name="connsiteY0" fmla="*/ 0 h 40405"/>
                      <a:gd name="connsiteX1" fmla="*/ 1991 w 59445"/>
                      <a:gd name="connsiteY1" fmla="*/ 0 h 40405"/>
                      <a:gd name="connsiteX2" fmla="*/ 0 w 59445"/>
                      <a:gd name="connsiteY2" fmla="*/ 762 h 40405"/>
                      <a:gd name="connsiteX3" fmla="*/ 58331 w 59445"/>
                      <a:gd name="connsiteY3" fmla="*/ 40405 h 40405"/>
                      <a:gd name="connsiteX4" fmla="*/ 59446 w 59445"/>
                      <a:gd name="connsiteY4" fmla="*/ 38110 h 40405"/>
                      <a:gd name="connsiteX5" fmla="*/ 59446 w 59445"/>
                      <a:gd name="connsiteY5" fmla="*/ 3058 h 40405"/>
                      <a:gd name="connsiteX6" fmla="*/ 56340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56340" y="0"/>
                        </a:moveTo>
                        <a:lnTo>
                          <a:pt x="1991" y="0"/>
                        </a:lnTo>
                        <a:cubicBezTo>
                          <a:pt x="1258" y="13"/>
                          <a:pt x="554" y="283"/>
                          <a:pt x="0" y="762"/>
                        </a:cubicBezTo>
                        <a:lnTo>
                          <a:pt x="58331" y="40405"/>
                        </a:lnTo>
                        <a:cubicBezTo>
                          <a:pt x="59026" y="39845"/>
                          <a:pt x="59435" y="39003"/>
                          <a:pt x="59446" y="38110"/>
                        </a:cubicBezTo>
                        <a:lnTo>
                          <a:pt x="59446" y="3058"/>
                        </a:lnTo>
                        <a:cubicBezTo>
                          <a:pt x="59405" y="1368"/>
                          <a:pt x="58031" y="15"/>
                          <a:pt x="56340" y="0"/>
                        </a:cubicBezTo>
                        <a:close/>
                      </a:path>
                    </a:pathLst>
                  </a:custGeom>
                  <a:solidFill>
                    <a:srgbClr val="A3A3A3">
                      <a:alpha val="9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id="{F05FB451-DA2E-6C05-8283-326AE7C47F1F}"/>
                    </a:ext>
                  </a:extLst>
                </p:cNvPr>
                <p:cNvSpPr/>
                <p:nvPr/>
              </p:nvSpPr>
              <p:spPr>
                <a:xfrm rot="21181879" flipH="1">
                  <a:off x="6089633" y="3359561"/>
                  <a:ext cx="148807" cy="205007"/>
                </a:xfrm>
                <a:custGeom>
                  <a:avLst/>
                  <a:gdLst>
                    <a:gd name="connsiteX0" fmla="*/ 64016 w 148807"/>
                    <a:gd name="connsiteY0" fmla="*/ 0 h 205007"/>
                    <a:gd name="connsiteX1" fmla="*/ 12575 w 148807"/>
                    <a:gd name="connsiteY1" fmla="*/ 8124 h 205007"/>
                    <a:gd name="connsiteX2" fmla="*/ 9867 w 148807"/>
                    <a:gd name="connsiteY2" fmla="*/ 10830 h 205007"/>
                    <a:gd name="connsiteX3" fmla="*/ 26111 w 148807"/>
                    <a:gd name="connsiteY3" fmla="*/ 24369 h 205007"/>
                    <a:gd name="connsiteX4" fmla="*/ 26111 w 148807"/>
                    <a:gd name="connsiteY4" fmla="*/ 27075 h 205007"/>
                    <a:gd name="connsiteX5" fmla="*/ 37368 w 148807"/>
                    <a:gd name="connsiteY5" fmla="*/ 178895 h 205007"/>
                    <a:gd name="connsiteX6" fmla="*/ 115611 w 148807"/>
                    <a:gd name="connsiteY6" fmla="*/ 204711 h 205007"/>
                    <a:gd name="connsiteX7" fmla="*/ 148807 w 148807"/>
                    <a:gd name="connsiteY7" fmla="*/ 195660 h 205007"/>
                    <a:gd name="connsiteX8" fmla="*/ 144001 w 148807"/>
                    <a:gd name="connsiteY8" fmla="*/ 173460 h 205007"/>
                    <a:gd name="connsiteX9" fmla="*/ 140099 w 148807"/>
                    <a:gd name="connsiteY9" fmla="*/ 175798 h 205007"/>
                    <a:gd name="connsiteX10" fmla="*/ 55750 w 148807"/>
                    <a:gd name="connsiteY10" fmla="*/ 154578 h 205007"/>
                    <a:gd name="connsiteX11" fmla="*/ 53186 w 148807"/>
                    <a:gd name="connsiteY11" fmla="*/ 151619 h 205007"/>
                    <a:gd name="connsiteX12" fmla="*/ 53186 w 148807"/>
                    <a:gd name="connsiteY12" fmla="*/ 46026 h 205007"/>
                    <a:gd name="connsiteX13" fmla="*/ 55895 w 148807"/>
                    <a:gd name="connsiteY13" fmla="*/ 46026 h 205007"/>
                    <a:gd name="connsiteX14" fmla="*/ 72140 w 148807"/>
                    <a:gd name="connsiteY14" fmla="*/ 59564 h 205007"/>
                    <a:gd name="connsiteX15" fmla="*/ 74846 w 148807"/>
                    <a:gd name="connsiteY15" fmla="*/ 59564 h 205007"/>
                    <a:gd name="connsiteX16" fmla="*/ 74846 w 148807"/>
                    <a:gd name="connsiteY16" fmla="*/ 56858 h 205007"/>
                    <a:gd name="connsiteX17" fmla="*/ 69431 w 148807"/>
                    <a:gd name="connsiteY17" fmla="*/ 2706 h 205007"/>
                    <a:gd name="connsiteX18" fmla="*/ 64016 w 148807"/>
                    <a:gd name="connsiteY18" fmla="*/ 0 h 205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8807" h="205007">
                      <a:moveTo>
                        <a:pt x="64016" y="0"/>
                      </a:moveTo>
                      <a:lnTo>
                        <a:pt x="12575" y="8124"/>
                      </a:lnTo>
                      <a:cubicBezTo>
                        <a:pt x="11080" y="8124"/>
                        <a:pt x="9867" y="9335"/>
                        <a:pt x="9867" y="10830"/>
                      </a:cubicBezTo>
                      <a:lnTo>
                        <a:pt x="26111" y="24369"/>
                      </a:lnTo>
                      <a:lnTo>
                        <a:pt x="26111" y="27075"/>
                      </a:lnTo>
                      <a:cubicBezTo>
                        <a:pt x="-12703" y="72108"/>
                        <a:pt x="-7666" y="140081"/>
                        <a:pt x="37368" y="178895"/>
                      </a:cubicBezTo>
                      <a:cubicBezTo>
                        <a:pt x="59885" y="198304"/>
                        <a:pt x="88136" y="206748"/>
                        <a:pt x="115611" y="204711"/>
                      </a:cubicBezTo>
                      <a:lnTo>
                        <a:pt x="148807" y="195660"/>
                      </a:lnTo>
                      <a:lnTo>
                        <a:pt x="144001" y="173460"/>
                      </a:lnTo>
                      <a:lnTo>
                        <a:pt x="140099" y="175798"/>
                      </a:lnTo>
                      <a:cubicBezTo>
                        <a:pt x="111182" y="185990"/>
                        <a:pt x="77702" y="178668"/>
                        <a:pt x="55750" y="154578"/>
                      </a:cubicBezTo>
                      <a:cubicBezTo>
                        <a:pt x="54872" y="153614"/>
                        <a:pt x="54016" y="152625"/>
                        <a:pt x="53186" y="151619"/>
                      </a:cubicBezTo>
                      <a:cubicBezTo>
                        <a:pt x="26111" y="121627"/>
                        <a:pt x="26111" y="76017"/>
                        <a:pt x="53186" y="46026"/>
                      </a:cubicBezTo>
                      <a:lnTo>
                        <a:pt x="55895" y="46026"/>
                      </a:lnTo>
                      <a:lnTo>
                        <a:pt x="72140" y="59564"/>
                      </a:lnTo>
                      <a:lnTo>
                        <a:pt x="74846" y="59564"/>
                      </a:lnTo>
                      <a:lnTo>
                        <a:pt x="74846" y="56858"/>
                      </a:lnTo>
                      <a:lnTo>
                        <a:pt x="69431" y="2706"/>
                      </a:lnTo>
                      <a:cubicBezTo>
                        <a:pt x="69431" y="0"/>
                        <a:pt x="66725" y="0"/>
                        <a:pt x="64016" y="0"/>
                      </a:cubicBezTo>
                      <a:close/>
                    </a:path>
                  </a:pathLst>
                </a:custGeom>
                <a:solidFill>
                  <a:srgbClr val="86D6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 hidden="1">
                <a:extLst>
                  <a:ext uri="{FF2B5EF4-FFF2-40B4-BE49-F238E27FC236}">
                    <a16:creationId xmlns:a16="http://schemas.microsoft.com/office/drawing/2014/main" id="{BD6E95F3-28CA-7A21-61D5-34A25D9CCAF1}"/>
                  </a:ext>
                </a:extLst>
              </p:cNvPr>
              <p:cNvGrpSpPr/>
              <p:nvPr/>
            </p:nvGrpSpPr>
            <p:grpSpPr>
              <a:xfrm>
                <a:off x="10029155" y="4006466"/>
                <a:ext cx="177968" cy="174872"/>
                <a:chOff x="10081033" y="4022784"/>
                <a:chExt cx="177968" cy="174872"/>
              </a:xfrm>
            </p:grpSpPr>
            <p:grpSp>
              <p:nvGrpSpPr>
                <p:cNvPr id="907" name="Graphic 658">
                  <a:extLst>
                    <a:ext uri="{FF2B5EF4-FFF2-40B4-BE49-F238E27FC236}">
                      <a16:creationId xmlns:a16="http://schemas.microsoft.com/office/drawing/2014/main" id="{B4B3C1A9-272B-8F92-FC79-5752D4A2D95B}"/>
                    </a:ext>
                  </a:extLst>
                </p:cNvPr>
                <p:cNvGrpSpPr/>
                <p:nvPr/>
              </p:nvGrpSpPr>
              <p:grpSpPr>
                <a:xfrm>
                  <a:off x="10130574" y="4022784"/>
                  <a:ext cx="78886" cy="91507"/>
                  <a:chOff x="10128395" y="4027098"/>
                  <a:chExt cx="78886" cy="91507"/>
                </a:xfrm>
                <a:solidFill>
                  <a:srgbClr val="D2D2D2"/>
                </a:solidFill>
              </p:grpSpPr>
              <p:sp>
                <p:nvSpPr>
                  <p:cNvPr id="916" name="Freeform: Shape 915">
                    <a:extLst>
                      <a:ext uri="{FF2B5EF4-FFF2-40B4-BE49-F238E27FC236}">
                        <a16:creationId xmlns:a16="http://schemas.microsoft.com/office/drawing/2014/main" id="{414BACD8-8010-0FBB-643A-1A54DE938888}"/>
                      </a:ext>
                    </a:extLst>
                  </p:cNvPr>
                  <p:cNvSpPr/>
                  <p:nvPr/>
                </p:nvSpPr>
                <p:spPr>
                  <a:xfrm>
                    <a:off x="10167838" y="405003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0 h 68570"/>
                      <a:gd name="connsiteX1" fmla="*/ 39443 w 39443"/>
                      <a:gd name="connsiteY1" fmla="*/ 45634 h 68570"/>
                      <a:gd name="connsiteX2" fmla="*/ 0 w 39443"/>
                      <a:gd name="connsiteY2" fmla="*/ 68570 h 68570"/>
                      <a:gd name="connsiteX3" fmla="*/ 0 w 39443"/>
                      <a:gd name="connsiteY3" fmla="*/ 22860 h 68570"/>
                      <a:gd name="connsiteX4" fmla="*/ 39443 w 39443"/>
                      <a:gd name="connsiteY4" fmla="*/ 0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70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7" name="Freeform: Shape 916">
                    <a:extLst>
                      <a:ext uri="{FF2B5EF4-FFF2-40B4-BE49-F238E27FC236}">
                        <a16:creationId xmlns:a16="http://schemas.microsoft.com/office/drawing/2014/main" id="{43ED156F-441F-B809-13B0-2E8BB336EFF9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2709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3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27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3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36"/>
                        </a:moveTo>
                        <a:lnTo>
                          <a:pt x="39443" y="45863"/>
                        </a:lnTo>
                        <a:lnTo>
                          <a:pt x="0" y="22927"/>
                        </a:lnTo>
                        <a:lnTo>
                          <a:pt x="39443" y="0"/>
                        </a:lnTo>
                        <a:lnTo>
                          <a:pt x="78886" y="2293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8" name="Freeform: Shape 917">
                    <a:extLst>
                      <a:ext uri="{FF2B5EF4-FFF2-40B4-BE49-F238E27FC236}">
                        <a16:creationId xmlns:a16="http://schemas.microsoft.com/office/drawing/2014/main" id="{7872D133-19F7-0084-BBEA-B3E13281BAC1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50025"/>
                    <a:ext cx="39443" cy="68580"/>
                  </a:xfrm>
                  <a:custGeom>
                    <a:avLst/>
                    <a:gdLst>
                      <a:gd name="connsiteX0" fmla="*/ 39443 w 39443"/>
                      <a:gd name="connsiteY0" fmla="*/ 22936 h 68580"/>
                      <a:gd name="connsiteX1" fmla="*/ 39443 w 39443"/>
                      <a:gd name="connsiteY1" fmla="*/ 68580 h 68580"/>
                      <a:gd name="connsiteX2" fmla="*/ 0 w 39443"/>
                      <a:gd name="connsiteY2" fmla="*/ 45644 h 68580"/>
                      <a:gd name="connsiteX3" fmla="*/ 0 w 39443"/>
                      <a:gd name="connsiteY3" fmla="*/ 0 h 68580"/>
                      <a:gd name="connsiteX4" fmla="*/ 39443 w 39443"/>
                      <a:gd name="connsiteY4" fmla="*/ 22936 h 6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80">
                        <a:moveTo>
                          <a:pt x="39443" y="22936"/>
                        </a:moveTo>
                        <a:lnTo>
                          <a:pt x="39443" y="6858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8" name="Graphic 658">
                  <a:extLst>
                    <a:ext uri="{FF2B5EF4-FFF2-40B4-BE49-F238E27FC236}">
                      <a16:creationId xmlns:a16="http://schemas.microsoft.com/office/drawing/2014/main" id="{D3F87E4E-60AC-759A-C64A-4B31B82960B1}"/>
                    </a:ext>
                  </a:extLst>
                </p:cNvPr>
                <p:cNvGrpSpPr/>
                <p:nvPr/>
              </p:nvGrpSpPr>
              <p:grpSpPr>
                <a:xfrm>
                  <a:off x="10081033" y="4106150"/>
                  <a:ext cx="78886" cy="91506"/>
                  <a:chOff x="10087580" y="4099688"/>
                  <a:chExt cx="78886" cy="91506"/>
                </a:xfrm>
                <a:solidFill>
                  <a:srgbClr val="D2D2D2"/>
                </a:solidFill>
              </p:grpSpPr>
              <p:sp>
                <p:nvSpPr>
                  <p:cNvPr id="913" name="Freeform: Shape 912">
                    <a:extLst>
                      <a:ext uri="{FF2B5EF4-FFF2-40B4-BE49-F238E27FC236}">
                        <a16:creationId xmlns:a16="http://schemas.microsoft.com/office/drawing/2014/main" id="{8E7DAD90-1D37-83B9-2572-614D9B1E4613}"/>
                      </a:ext>
                    </a:extLst>
                  </p:cNvPr>
                  <p:cNvSpPr/>
                  <p:nvPr/>
                </p:nvSpPr>
                <p:spPr>
                  <a:xfrm>
                    <a:off x="10127023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4" name="Freeform: Shape 913">
                    <a:extLst>
                      <a:ext uri="{FF2B5EF4-FFF2-40B4-BE49-F238E27FC236}">
                        <a16:creationId xmlns:a16="http://schemas.microsoft.com/office/drawing/2014/main" id="{BB9F748E-2E1E-56B9-22D7-3F04608D2BAE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09968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43" y="45863"/>
                        </a:lnTo>
                        <a:lnTo>
                          <a:pt x="0" y="22936"/>
                        </a:lnTo>
                        <a:lnTo>
                          <a:pt x="3944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5" name="Freeform: Shape 914">
                    <a:extLst>
                      <a:ext uri="{FF2B5EF4-FFF2-40B4-BE49-F238E27FC236}">
                        <a16:creationId xmlns:a16="http://schemas.microsoft.com/office/drawing/2014/main" id="{46D35589-8137-C8A0-9AD5-1F60EA7C7A80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9" name="Graphic 658">
                  <a:extLst>
                    <a:ext uri="{FF2B5EF4-FFF2-40B4-BE49-F238E27FC236}">
                      <a16:creationId xmlns:a16="http://schemas.microsoft.com/office/drawing/2014/main" id="{014B7E65-BE44-9486-C80C-EBDF1FA2529E}"/>
                    </a:ext>
                  </a:extLst>
                </p:cNvPr>
                <p:cNvGrpSpPr/>
                <p:nvPr/>
              </p:nvGrpSpPr>
              <p:grpSpPr>
                <a:xfrm>
                  <a:off x="10180115" y="4108307"/>
                  <a:ext cx="78886" cy="89349"/>
                  <a:chOff x="10170619" y="4101845"/>
                  <a:chExt cx="78886" cy="89349"/>
                </a:xfrm>
                <a:solidFill>
                  <a:srgbClr val="D2D2D2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A707FBC7-702C-FA16-DCC2-E4DAE9F9F7DC}"/>
                      </a:ext>
                    </a:extLst>
                  </p:cNvPr>
                  <p:cNvSpPr/>
                  <p:nvPr/>
                </p:nvSpPr>
                <p:spPr>
                  <a:xfrm>
                    <a:off x="10210062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23626C72-6FEC-9E20-3C90-ABB4D8B8B44F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01845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5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5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53" y="45863"/>
                        </a:lnTo>
                        <a:lnTo>
                          <a:pt x="0" y="22936"/>
                        </a:lnTo>
                        <a:lnTo>
                          <a:pt x="3945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9CE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2" name="Freeform: Shape 911">
                    <a:extLst>
                      <a:ext uri="{FF2B5EF4-FFF2-40B4-BE49-F238E27FC236}">
                        <a16:creationId xmlns:a16="http://schemas.microsoft.com/office/drawing/2014/main" id="{7291E17D-5959-BA22-8E66-7441E33F7EBB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solidFill>
                    <a:srgbClr val="6AE7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3" name="Group 62" hidden="1">
                <a:extLst>
                  <a:ext uri="{FF2B5EF4-FFF2-40B4-BE49-F238E27FC236}">
                    <a16:creationId xmlns:a16="http://schemas.microsoft.com/office/drawing/2014/main" id="{76DEAF32-300E-1C7D-C1C4-9D08CC865B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75353" y="4080186"/>
                <a:ext cx="110797" cy="27432"/>
                <a:chOff x="7860569" y="4032362"/>
                <a:chExt cx="184657" cy="45719"/>
              </a:xfrm>
            </p:grpSpPr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47E754F2-C00A-014C-C772-D6EF29093FBA}"/>
                    </a:ext>
                  </a:extLst>
                </p:cNvPr>
                <p:cNvSpPr/>
                <p:nvPr/>
              </p:nvSpPr>
              <p:spPr bwMode="auto">
                <a:xfrm>
                  <a:off x="7860569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05" name="Oval 904">
                  <a:extLst>
                    <a:ext uri="{FF2B5EF4-FFF2-40B4-BE49-F238E27FC236}">
                      <a16:creationId xmlns:a16="http://schemas.microsoft.com/office/drawing/2014/main" id="{AFF14D9A-7AE7-A0BB-1DEA-5728CF6F73FA}"/>
                    </a:ext>
                  </a:extLst>
                </p:cNvPr>
                <p:cNvSpPr/>
                <p:nvPr/>
              </p:nvSpPr>
              <p:spPr bwMode="auto">
                <a:xfrm>
                  <a:off x="7930038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AA633CED-D34E-C3FA-E502-7FFB3C5CEC02}"/>
                    </a:ext>
                  </a:extLst>
                </p:cNvPr>
                <p:cNvSpPr/>
                <p:nvPr/>
              </p:nvSpPr>
              <p:spPr bwMode="auto">
                <a:xfrm>
                  <a:off x="7999507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96" name="Group 895" hidden="1">
                <a:extLst>
                  <a:ext uri="{FF2B5EF4-FFF2-40B4-BE49-F238E27FC236}">
                    <a16:creationId xmlns:a16="http://schemas.microsoft.com/office/drawing/2014/main" id="{9AF1ED60-1460-A002-E8AB-BA7EF8D9BC38}"/>
                  </a:ext>
                </a:extLst>
              </p:cNvPr>
              <p:cNvGrpSpPr/>
              <p:nvPr/>
            </p:nvGrpSpPr>
            <p:grpSpPr>
              <a:xfrm>
                <a:off x="8483929" y="3992769"/>
                <a:ext cx="201204" cy="202267"/>
                <a:chOff x="8468060" y="3983840"/>
                <a:chExt cx="256530" cy="257885"/>
              </a:xfrm>
            </p:grpSpPr>
            <p:pic>
              <p:nvPicPr>
                <p:cNvPr id="897" name="Graphic 896" descr="spring cloud logo">
                  <a:extLst>
                    <a:ext uri="{FF2B5EF4-FFF2-40B4-BE49-F238E27FC236}">
                      <a16:creationId xmlns:a16="http://schemas.microsoft.com/office/drawing/2014/main" id="{6D329994-CC5C-58EF-BA29-DFEB8D463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090" y="3983840"/>
                  <a:ext cx="192470" cy="192470"/>
                </a:xfrm>
                <a:prstGeom prst="rect">
                  <a:avLst/>
                </a:prstGeom>
              </p:spPr>
            </p:pic>
            <p:grpSp>
              <p:nvGrpSpPr>
                <p:cNvPr id="898" name="Group 897">
                  <a:extLst>
                    <a:ext uri="{FF2B5EF4-FFF2-40B4-BE49-F238E27FC236}">
                      <a16:creationId xmlns:a16="http://schemas.microsoft.com/office/drawing/2014/main" id="{ADA93A26-294D-596B-E81A-23C116956251}"/>
                    </a:ext>
                  </a:extLst>
                </p:cNvPr>
                <p:cNvGrpSpPr/>
                <p:nvPr/>
              </p:nvGrpSpPr>
              <p:grpSpPr>
                <a:xfrm>
                  <a:off x="8468060" y="4136719"/>
                  <a:ext cx="256530" cy="105006"/>
                  <a:chOff x="8468060" y="4136719"/>
                  <a:chExt cx="256530" cy="105006"/>
                </a:xfrm>
              </p:grpSpPr>
              <p:sp>
                <p:nvSpPr>
                  <p:cNvPr id="899" name="Arrow: Right 898">
                    <a:extLst>
                      <a:ext uri="{FF2B5EF4-FFF2-40B4-BE49-F238E27FC236}">
                        <a16:creationId xmlns:a16="http://schemas.microsoft.com/office/drawing/2014/main" id="{CB49547B-5F02-723B-5A00-EF9F475DF1CB}"/>
                      </a:ext>
                    </a:extLst>
                  </p:cNvPr>
                  <p:cNvSpPr/>
                  <p:nvPr/>
                </p:nvSpPr>
                <p:spPr bwMode="auto">
                  <a:xfrm rot="1800000">
                    <a:off x="8645418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02" name="Arrow: Right 901">
                    <a:extLst>
                      <a:ext uri="{FF2B5EF4-FFF2-40B4-BE49-F238E27FC236}">
                        <a16:creationId xmlns:a16="http://schemas.microsoft.com/office/drawing/2014/main" id="{2E83315E-D075-312F-9A89-ED2A8D1CDADD}"/>
                      </a:ext>
                    </a:extLst>
                  </p:cNvPr>
                  <p:cNvSpPr/>
                  <p:nvPr/>
                </p:nvSpPr>
                <p:spPr bwMode="auto">
                  <a:xfrm rot="19800000" flipH="1">
                    <a:off x="8468060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03" name="Arrow: Right 902">
                    <a:extLst>
                      <a:ext uri="{FF2B5EF4-FFF2-40B4-BE49-F238E27FC236}">
                        <a16:creationId xmlns:a16="http://schemas.microsoft.com/office/drawing/2014/main" id="{D7764CE2-56B0-02B6-AE4F-FFE016232238}"/>
                      </a:ext>
                    </a:extLst>
                  </p:cNvPr>
                  <p:cNvSpPr/>
                  <p:nvPr/>
                </p:nvSpPr>
                <p:spPr bwMode="auto">
                  <a:xfrm rot="16200000" flipH="1">
                    <a:off x="8556740" y="4160361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cxnSp>
        <p:nvCxnSpPr>
          <p:cNvPr id="955" name="Straight Arrow Connector 954">
            <a:extLst>
              <a:ext uri="{FF2B5EF4-FFF2-40B4-BE49-F238E27FC236}">
                <a16:creationId xmlns:a16="http://schemas.microsoft.com/office/drawing/2014/main" id="{5E547DDE-5F36-A840-382F-FF7E86E7E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87794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1FD78DD-A713-DEDE-9149-C843F1179025}"/>
              </a:ext>
            </a:extLst>
          </p:cNvPr>
          <p:cNvGrpSpPr/>
          <p:nvPr/>
        </p:nvGrpSpPr>
        <p:grpSpPr>
          <a:xfrm>
            <a:off x="2787002" y="458312"/>
            <a:ext cx="2801585" cy="1374698"/>
            <a:chOff x="2787003" y="457542"/>
            <a:chExt cx="2801585" cy="1374698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2D46AF13-54DB-06E3-44B8-E2521A586AB1}"/>
                </a:ext>
              </a:extLst>
            </p:cNvPr>
            <p:cNvSpPr/>
            <p:nvPr/>
          </p:nvSpPr>
          <p:spPr>
            <a:xfrm>
              <a:off x="2787003" y="457542"/>
              <a:ext cx="2801585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Monitor – </a:t>
              </a:r>
              <a:r>
                <a:rPr kumimoji="0" lang="en-US" sz="1100" b="1" i="0" u="none" strike="noStrike" kern="0" cap="none" spc="0" normalizeH="0" baseline="0" noProof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logstream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, APM, &amp; end-to-end</a:t>
              </a: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F0CEBE44-B366-F8B6-4DF0-61D6AD4EF9B0}"/>
                </a:ext>
              </a:extLst>
            </p:cNvPr>
            <p:cNvGrpSpPr/>
            <p:nvPr/>
          </p:nvGrpSpPr>
          <p:grpSpPr>
            <a:xfrm>
              <a:off x="2929005" y="878664"/>
              <a:ext cx="2517580" cy="890439"/>
              <a:chOff x="2929005" y="878664"/>
              <a:chExt cx="2517580" cy="890439"/>
            </a:xfrm>
          </p:grpSpPr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3D20F052-427D-CD79-730A-12BEF0B0F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2954085" y="878664"/>
                <a:ext cx="304490" cy="304490"/>
              </a:xfrm>
              <a:prstGeom prst="rect">
                <a:avLst/>
              </a:prstGeom>
            </p:spPr>
          </p:pic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00D43DF9-8313-B881-6E71-401454CBCC55}"/>
                  </a:ext>
                </a:extLst>
              </p:cNvPr>
              <p:cNvGrpSpPr/>
              <p:nvPr/>
            </p:nvGrpSpPr>
            <p:grpSpPr>
              <a:xfrm>
                <a:off x="4744963" y="915191"/>
                <a:ext cx="676590" cy="231437"/>
                <a:chOff x="8091239" y="2640663"/>
                <a:chExt cx="418726" cy="143231"/>
              </a:xfrm>
            </p:grpSpPr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61655EF7-35D6-944F-6D4C-9609A3105E7D}"/>
                    </a:ext>
                  </a:extLst>
                </p:cNvPr>
                <p:cNvSpPr/>
                <p:nvPr/>
              </p:nvSpPr>
              <p:spPr>
                <a:xfrm>
                  <a:off x="8091239" y="2640663"/>
                  <a:ext cx="144077" cy="143231"/>
                </a:xfrm>
                <a:custGeom>
                  <a:avLst/>
                  <a:gdLst>
                    <a:gd name="connsiteX0" fmla="*/ 144078 w 144077"/>
                    <a:gd name="connsiteY0" fmla="*/ 75051 h 143231"/>
                    <a:gd name="connsiteX1" fmla="*/ 125328 w 144077"/>
                    <a:gd name="connsiteY1" fmla="*/ 48365 h 143231"/>
                    <a:gd name="connsiteX2" fmla="*/ 126082 w 144077"/>
                    <a:gd name="connsiteY2" fmla="*/ 40634 h 143231"/>
                    <a:gd name="connsiteX3" fmla="*/ 85414 w 144077"/>
                    <a:gd name="connsiteY3" fmla="*/ 0 h 143231"/>
                    <a:gd name="connsiteX4" fmla="*/ 52389 w 144077"/>
                    <a:gd name="connsiteY4" fmla="*/ 16856 h 143231"/>
                    <a:gd name="connsiteX5" fmla="*/ 22065 w 144077"/>
                    <a:gd name="connsiteY5" fmla="*/ 20693 h 143231"/>
                    <a:gd name="connsiteX6" fmla="*/ 18892 w 144077"/>
                    <a:gd name="connsiteY6" fmla="*/ 41428 h 143231"/>
                    <a:gd name="connsiteX7" fmla="*/ 0 w 144077"/>
                    <a:gd name="connsiteY7" fmla="*/ 68223 h 143231"/>
                    <a:gd name="connsiteX8" fmla="*/ 18842 w 144077"/>
                    <a:gd name="connsiteY8" fmla="*/ 94968 h 143231"/>
                    <a:gd name="connsiteX9" fmla="*/ 18097 w 144077"/>
                    <a:gd name="connsiteY9" fmla="*/ 102691 h 143231"/>
                    <a:gd name="connsiteX10" fmla="*/ 58639 w 144077"/>
                    <a:gd name="connsiteY10" fmla="*/ 143231 h 143231"/>
                    <a:gd name="connsiteX11" fmla="*/ 91672 w 144077"/>
                    <a:gd name="connsiteY11" fmla="*/ 126310 h 143231"/>
                    <a:gd name="connsiteX12" fmla="*/ 121959 w 144077"/>
                    <a:gd name="connsiteY12" fmla="*/ 122557 h 143231"/>
                    <a:gd name="connsiteX13" fmla="*/ 125169 w 144077"/>
                    <a:gd name="connsiteY13" fmla="*/ 101830 h 143231"/>
                    <a:gd name="connsiteX14" fmla="*/ 144069 w 144077"/>
                    <a:gd name="connsiteY14" fmla="*/ 75035 h 14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4077" h="143231">
                      <a:moveTo>
                        <a:pt x="144078" y="75051"/>
                      </a:moveTo>
                      <a:cubicBezTo>
                        <a:pt x="144106" y="63095"/>
                        <a:pt x="136600" y="52412"/>
                        <a:pt x="125328" y="48365"/>
                      </a:cubicBezTo>
                      <a:cubicBezTo>
                        <a:pt x="125829" y="45818"/>
                        <a:pt x="126081" y="43229"/>
                        <a:pt x="126082" y="40634"/>
                      </a:cubicBezTo>
                      <a:cubicBezTo>
                        <a:pt x="126094" y="18205"/>
                        <a:pt x="107887" y="13"/>
                        <a:pt x="85414" y="0"/>
                      </a:cubicBezTo>
                      <a:cubicBezTo>
                        <a:pt x="72331" y="-7"/>
                        <a:pt x="60042" y="6265"/>
                        <a:pt x="52389" y="16856"/>
                      </a:cubicBezTo>
                      <a:cubicBezTo>
                        <a:pt x="42953" y="9558"/>
                        <a:pt x="29377" y="11276"/>
                        <a:pt x="22065" y="20693"/>
                      </a:cubicBezTo>
                      <a:cubicBezTo>
                        <a:pt x="17486" y="26592"/>
                        <a:pt x="16285" y="34434"/>
                        <a:pt x="18892" y="41428"/>
                      </a:cubicBezTo>
                      <a:cubicBezTo>
                        <a:pt x="7599" y="45536"/>
                        <a:pt x="62" y="56226"/>
                        <a:pt x="0" y="68223"/>
                      </a:cubicBezTo>
                      <a:cubicBezTo>
                        <a:pt x="-31" y="80222"/>
                        <a:pt x="7518" y="90938"/>
                        <a:pt x="18842" y="94968"/>
                      </a:cubicBezTo>
                      <a:cubicBezTo>
                        <a:pt x="18353" y="97514"/>
                        <a:pt x="18103" y="100099"/>
                        <a:pt x="18097" y="102691"/>
                      </a:cubicBezTo>
                      <a:cubicBezTo>
                        <a:pt x="18075" y="125060"/>
                        <a:pt x="36227" y="143210"/>
                        <a:pt x="58639" y="143231"/>
                      </a:cubicBezTo>
                      <a:cubicBezTo>
                        <a:pt x="71742" y="143244"/>
                        <a:pt x="84044" y="136942"/>
                        <a:pt x="91672" y="126310"/>
                      </a:cubicBezTo>
                      <a:cubicBezTo>
                        <a:pt x="101074" y="133620"/>
                        <a:pt x="114633" y="131941"/>
                        <a:pt x="121959" y="122557"/>
                      </a:cubicBezTo>
                      <a:cubicBezTo>
                        <a:pt x="126555" y="116670"/>
                        <a:pt x="127769" y="108828"/>
                        <a:pt x="125169" y="101830"/>
                      </a:cubicBezTo>
                      <a:cubicBezTo>
                        <a:pt x="136469" y="97729"/>
                        <a:pt x="144012" y="87035"/>
                        <a:pt x="144069" y="75035"/>
                      </a:cubicBezTo>
                    </a:path>
                  </a:pathLst>
                </a:custGeom>
                <a:solidFill>
                  <a:srgbClr val="FFFFFF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8771CEB5-F842-3356-6956-A98A50490208}"/>
                    </a:ext>
                  </a:extLst>
                </p:cNvPr>
                <p:cNvSpPr/>
                <p:nvPr/>
              </p:nvSpPr>
              <p:spPr>
                <a:xfrm>
                  <a:off x="8141727" y="2646461"/>
                  <a:ext cx="70184" cy="70264"/>
                </a:xfrm>
                <a:custGeom>
                  <a:avLst/>
                  <a:gdLst>
                    <a:gd name="connsiteX0" fmla="*/ 6155 w 70184"/>
                    <a:gd name="connsiteY0" fmla="*/ 55898 h 70264"/>
                    <a:gd name="connsiteX1" fmla="*/ 37684 w 70184"/>
                    <a:gd name="connsiteY1" fmla="*/ 70265 h 70264"/>
                    <a:gd name="connsiteX2" fmla="*/ 69506 w 70184"/>
                    <a:gd name="connsiteY2" fmla="*/ 42450 h 70264"/>
                    <a:gd name="connsiteX3" fmla="*/ 70184 w 70184"/>
                    <a:gd name="connsiteY3" fmla="*/ 35480 h 70264"/>
                    <a:gd name="connsiteX4" fmla="*/ 34620 w 70184"/>
                    <a:gd name="connsiteY4" fmla="*/ 0 h 70264"/>
                    <a:gd name="connsiteX5" fmla="*/ 5301 w 70184"/>
                    <a:gd name="connsiteY5" fmla="*/ 15421 h 70264"/>
                    <a:gd name="connsiteX6" fmla="*/ 0 w 70184"/>
                    <a:gd name="connsiteY6" fmla="*/ 42784 h 7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184" h="70264">
                      <a:moveTo>
                        <a:pt x="6155" y="55898"/>
                      </a:moveTo>
                      <a:lnTo>
                        <a:pt x="37684" y="70265"/>
                      </a:lnTo>
                      <a:lnTo>
                        <a:pt x="69506" y="42450"/>
                      </a:lnTo>
                      <a:cubicBezTo>
                        <a:pt x="69964" y="40155"/>
                        <a:pt x="70192" y="37820"/>
                        <a:pt x="70184" y="35480"/>
                      </a:cubicBezTo>
                      <a:cubicBezTo>
                        <a:pt x="70180" y="15880"/>
                        <a:pt x="54257" y="-4"/>
                        <a:pt x="34620" y="0"/>
                      </a:cubicBezTo>
                      <a:cubicBezTo>
                        <a:pt x="22897" y="3"/>
                        <a:pt x="11929" y="5771"/>
                        <a:pt x="5301" y="15421"/>
                      </a:cubicBezTo>
                      <a:lnTo>
                        <a:pt x="0" y="42784"/>
                      </a:lnTo>
                      <a:close/>
                    </a:path>
                  </a:pathLst>
                </a:custGeom>
                <a:solidFill>
                  <a:srgbClr val="FEC514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1C91CAFC-D438-BDE2-7167-2369771487EE}"/>
                    </a:ext>
                  </a:extLst>
                </p:cNvPr>
                <p:cNvSpPr/>
                <p:nvPr/>
              </p:nvSpPr>
              <p:spPr>
                <a:xfrm>
                  <a:off x="8114553" y="2707699"/>
                  <a:ext cx="70376" cy="70639"/>
                </a:xfrm>
                <a:custGeom>
                  <a:avLst/>
                  <a:gdLst>
                    <a:gd name="connsiteX0" fmla="*/ 695 w 70376"/>
                    <a:gd name="connsiteY0" fmla="*/ 27982 h 70639"/>
                    <a:gd name="connsiteX1" fmla="*/ 0 w 70376"/>
                    <a:gd name="connsiteY1" fmla="*/ 35061 h 70639"/>
                    <a:gd name="connsiteX2" fmla="*/ 35650 w 70376"/>
                    <a:gd name="connsiteY2" fmla="*/ 70640 h 70639"/>
                    <a:gd name="connsiteX3" fmla="*/ 65126 w 70376"/>
                    <a:gd name="connsiteY3" fmla="*/ 55070 h 70639"/>
                    <a:gd name="connsiteX4" fmla="*/ 70377 w 70376"/>
                    <a:gd name="connsiteY4" fmla="*/ 27765 h 70639"/>
                    <a:gd name="connsiteX5" fmla="*/ 63367 w 70376"/>
                    <a:gd name="connsiteY5" fmla="*/ 14392 h 70639"/>
                    <a:gd name="connsiteX6" fmla="*/ 31721 w 70376"/>
                    <a:gd name="connsiteY6" fmla="*/ 0 h 7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" h="70639">
                      <a:moveTo>
                        <a:pt x="695" y="27982"/>
                      </a:moveTo>
                      <a:cubicBezTo>
                        <a:pt x="230" y="30313"/>
                        <a:pt x="-3" y="32684"/>
                        <a:pt x="0" y="35061"/>
                      </a:cubicBezTo>
                      <a:cubicBezTo>
                        <a:pt x="0" y="54711"/>
                        <a:pt x="15961" y="70640"/>
                        <a:pt x="35650" y="70640"/>
                      </a:cubicBezTo>
                      <a:cubicBezTo>
                        <a:pt x="47452" y="70640"/>
                        <a:pt x="58489" y="64809"/>
                        <a:pt x="65126" y="55070"/>
                      </a:cubicBezTo>
                      <a:lnTo>
                        <a:pt x="70377" y="27765"/>
                      </a:lnTo>
                      <a:lnTo>
                        <a:pt x="63367" y="14392"/>
                      </a:lnTo>
                      <a:lnTo>
                        <a:pt x="31721" y="0"/>
                      </a:lnTo>
                      <a:close/>
                    </a:path>
                  </a:pathLst>
                </a:custGeom>
                <a:solidFill>
                  <a:srgbClr val="00BFB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07CB484E-C306-DA2A-FA09-35795B5EFE12}"/>
                    </a:ext>
                  </a:extLst>
                </p:cNvPr>
                <p:cNvSpPr/>
                <p:nvPr/>
              </p:nvSpPr>
              <p:spPr>
                <a:xfrm>
                  <a:off x="8114014" y="2658336"/>
                  <a:ext cx="27378" cy="27983"/>
                </a:xfrm>
                <a:custGeom>
                  <a:avLst/>
                  <a:gdLst>
                    <a:gd name="connsiteX0" fmla="*/ 1042 w 27378"/>
                    <a:gd name="connsiteY0" fmla="*/ 22894 h 27983"/>
                    <a:gd name="connsiteX1" fmla="*/ 22647 w 27378"/>
                    <a:gd name="connsiteY1" fmla="*/ 27984 h 27983"/>
                    <a:gd name="connsiteX2" fmla="*/ 27379 w 27378"/>
                    <a:gd name="connsiteY2" fmla="*/ 3462 h 27983"/>
                    <a:gd name="connsiteX3" fmla="*/ 3468 w 27378"/>
                    <a:gd name="connsiteY3" fmla="*/ 6743 h 27983"/>
                    <a:gd name="connsiteX4" fmla="*/ 1042 w 27378"/>
                    <a:gd name="connsiteY4" fmla="*/ 22894 h 27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78" h="27983">
                      <a:moveTo>
                        <a:pt x="1042" y="22894"/>
                      </a:moveTo>
                      <a:lnTo>
                        <a:pt x="22647" y="27984"/>
                      </a:lnTo>
                      <a:lnTo>
                        <a:pt x="27379" y="3462"/>
                      </a:lnTo>
                      <a:cubicBezTo>
                        <a:pt x="19868" y="-2222"/>
                        <a:pt x="9163" y="-753"/>
                        <a:pt x="3468" y="6743"/>
                      </a:cubicBezTo>
                      <a:cubicBezTo>
                        <a:pt x="-43" y="11363"/>
                        <a:pt x="-957" y="17449"/>
                        <a:pt x="1042" y="22894"/>
                      </a:cubicBezTo>
                    </a:path>
                  </a:pathLst>
                </a:custGeom>
                <a:solidFill>
                  <a:srgbClr val="F04E98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0D9BCFB2-0EB1-0F7B-2F94-4F32D6B1DF65}"/>
                    </a:ext>
                  </a:extLst>
                </p:cNvPr>
                <p:cNvSpPr/>
                <p:nvPr/>
              </p:nvSpPr>
              <p:spPr>
                <a:xfrm>
                  <a:off x="8096808" y="2686362"/>
                  <a:ext cx="45681" cy="44806"/>
                </a:xfrm>
                <a:custGeom>
                  <a:avLst/>
                  <a:gdLst>
                    <a:gd name="connsiteX0" fmla="*/ 16372 w 45681"/>
                    <a:gd name="connsiteY0" fmla="*/ 0 h 44806"/>
                    <a:gd name="connsiteX1" fmla="*/ 0 w 45681"/>
                    <a:gd name="connsiteY1" fmla="*/ 22566 h 44806"/>
                    <a:gd name="connsiteX2" fmla="*/ 15367 w 45681"/>
                    <a:gd name="connsiteY2" fmla="*/ 44806 h 44806"/>
                    <a:gd name="connsiteX3" fmla="*/ 45681 w 45681"/>
                    <a:gd name="connsiteY3" fmla="*/ 17460 h 44806"/>
                    <a:gd name="connsiteX4" fmla="*/ 40112 w 45681"/>
                    <a:gd name="connsiteY4" fmla="*/ 5591 h 4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681" h="44806">
                      <a:moveTo>
                        <a:pt x="16372" y="0"/>
                      </a:moveTo>
                      <a:cubicBezTo>
                        <a:pt x="6654" y="3273"/>
                        <a:pt x="83" y="12331"/>
                        <a:pt x="0" y="22566"/>
                      </a:cubicBezTo>
                      <a:cubicBezTo>
                        <a:pt x="-7" y="32447"/>
                        <a:pt x="6111" y="41301"/>
                        <a:pt x="15367" y="44806"/>
                      </a:cubicBezTo>
                      <a:lnTo>
                        <a:pt x="45681" y="17460"/>
                      </a:lnTo>
                      <a:lnTo>
                        <a:pt x="40112" y="5591"/>
                      </a:lnTo>
                      <a:close/>
                    </a:path>
                  </a:pathLst>
                </a:custGeom>
                <a:solidFill>
                  <a:srgbClr val="1BA9F5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90663C43-9C56-0116-0872-423C4718C47F}"/>
                    </a:ext>
                  </a:extLst>
                </p:cNvPr>
                <p:cNvSpPr/>
                <p:nvPr/>
              </p:nvSpPr>
              <p:spPr>
                <a:xfrm>
                  <a:off x="8185223" y="2738364"/>
                  <a:ext cx="27315" cy="27844"/>
                </a:xfrm>
                <a:custGeom>
                  <a:avLst/>
                  <a:gdLst>
                    <a:gd name="connsiteX0" fmla="*/ 0 w 27315"/>
                    <a:gd name="connsiteY0" fmla="*/ 24405 h 27844"/>
                    <a:gd name="connsiteX1" fmla="*/ 23871 w 27315"/>
                    <a:gd name="connsiteY1" fmla="*/ 21089 h 27844"/>
                    <a:gd name="connsiteX2" fmla="*/ 26287 w 27315"/>
                    <a:gd name="connsiteY2" fmla="*/ 5015 h 27844"/>
                    <a:gd name="connsiteX3" fmla="*/ 4698 w 27315"/>
                    <a:gd name="connsiteY3" fmla="*/ 0 h 27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315" h="27844">
                      <a:moveTo>
                        <a:pt x="0" y="24405"/>
                      </a:moveTo>
                      <a:cubicBezTo>
                        <a:pt x="7509" y="30068"/>
                        <a:pt x="18196" y="28584"/>
                        <a:pt x="23871" y="21089"/>
                      </a:cubicBezTo>
                      <a:cubicBezTo>
                        <a:pt x="27355" y="16487"/>
                        <a:pt x="28265" y="10435"/>
                        <a:pt x="26287" y="5015"/>
                      </a:cubicBezTo>
                      <a:lnTo>
                        <a:pt x="4698" y="0"/>
                      </a:lnTo>
                      <a:close/>
                    </a:path>
                  </a:pathLst>
                </a:custGeom>
                <a:solidFill>
                  <a:srgbClr val="93C90E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F752329C-1C06-CDD5-4CA1-911A71079CC5}"/>
                    </a:ext>
                  </a:extLst>
                </p:cNvPr>
                <p:cNvSpPr/>
                <p:nvPr/>
              </p:nvSpPr>
              <p:spPr>
                <a:xfrm>
                  <a:off x="8183305" y="2693483"/>
                  <a:ext cx="46443" cy="44747"/>
                </a:xfrm>
                <a:custGeom>
                  <a:avLst/>
                  <a:gdLst>
                    <a:gd name="connsiteX0" fmla="*/ 6306 w 46443"/>
                    <a:gd name="connsiteY0" fmla="*/ 39207 h 44747"/>
                    <a:gd name="connsiteX1" fmla="*/ 30072 w 46443"/>
                    <a:gd name="connsiteY1" fmla="*/ 44748 h 44747"/>
                    <a:gd name="connsiteX2" fmla="*/ 46443 w 46443"/>
                    <a:gd name="connsiteY2" fmla="*/ 22182 h 44747"/>
                    <a:gd name="connsiteX3" fmla="*/ 31085 w 46443"/>
                    <a:gd name="connsiteY3" fmla="*/ 0 h 44747"/>
                    <a:gd name="connsiteX4" fmla="*/ 0 w 46443"/>
                    <a:gd name="connsiteY4" fmla="*/ 27163 h 4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43" h="44747">
                      <a:moveTo>
                        <a:pt x="6306" y="39207"/>
                      </a:moveTo>
                      <a:lnTo>
                        <a:pt x="30072" y="44748"/>
                      </a:lnTo>
                      <a:cubicBezTo>
                        <a:pt x="39795" y="41484"/>
                        <a:pt x="46371" y="32420"/>
                        <a:pt x="46443" y="22182"/>
                      </a:cubicBezTo>
                      <a:cubicBezTo>
                        <a:pt x="46434" y="12323"/>
                        <a:pt x="40322" y="3495"/>
                        <a:pt x="31085" y="0"/>
                      </a:cubicBezTo>
                      <a:lnTo>
                        <a:pt x="0" y="27163"/>
                      </a:lnTo>
                      <a:close/>
                    </a:path>
                  </a:pathLst>
                </a:custGeom>
                <a:solidFill>
                  <a:srgbClr val="0077CC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B712AFBE-2036-1AB2-1CDC-612622EC9161}"/>
                    </a:ext>
                  </a:extLst>
                </p:cNvPr>
                <p:cNvSpPr/>
                <p:nvPr/>
              </p:nvSpPr>
              <p:spPr>
                <a:xfrm>
                  <a:off x="8256755" y="2696918"/>
                  <a:ext cx="40698" cy="51526"/>
                </a:xfrm>
                <a:custGeom>
                  <a:avLst/>
                  <a:gdLst>
                    <a:gd name="connsiteX0" fmla="*/ 35934 w 40698"/>
                    <a:gd name="connsiteY0" fmla="*/ 44380 h 51526"/>
                    <a:gd name="connsiteX1" fmla="*/ 38814 w 40698"/>
                    <a:gd name="connsiteY1" fmla="*/ 44088 h 51526"/>
                    <a:gd name="connsiteX2" fmla="*/ 39015 w 40698"/>
                    <a:gd name="connsiteY2" fmla="*/ 49938 h 51526"/>
                    <a:gd name="connsiteX3" fmla="*/ 19654 w 40698"/>
                    <a:gd name="connsiteY3" fmla="*/ 51526 h 51526"/>
                    <a:gd name="connsiteX4" fmla="*/ 4463 w 40698"/>
                    <a:gd name="connsiteY4" fmla="*/ 45333 h 51526"/>
                    <a:gd name="connsiteX5" fmla="*/ 0 w 40698"/>
                    <a:gd name="connsiteY5" fmla="*/ 26060 h 51526"/>
                    <a:gd name="connsiteX6" fmla="*/ 20751 w 40698"/>
                    <a:gd name="connsiteY6" fmla="*/ 0 h 51526"/>
                    <a:gd name="connsiteX7" fmla="*/ 35741 w 40698"/>
                    <a:gd name="connsiteY7" fmla="*/ 5600 h 51526"/>
                    <a:gd name="connsiteX8" fmla="*/ 40699 w 40698"/>
                    <a:gd name="connsiteY8" fmla="*/ 23151 h 51526"/>
                    <a:gd name="connsiteX9" fmla="*/ 40305 w 40698"/>
                    <a:gd name="connsiteY9" fmla="*/ 28801 h 51526"/>
                    <a:gd name="connsiteX10" fmla="*/ 7545 w 40698"/>
                    <a:gd name="connsiteY10" fmla="*/ 28801 h 51526"/>
                    <a:gd name="connsiteX11" fmla="*/ 10526 w 40698"/>
                    <a:gd name="connsiteY11" fmla="*/ 40987 h 51526"/>
                    <a:gd name="connsiteX12" fmla="*/ 20894 w 40698"/>
                    <a:gd name="connsiteY12" fmla="*/ 44948 h 51526"/>
                    <a:gd name="connsiteX13" fmla="*/ 35934 w 40698"/>
                    <a:gd name="connsiteY13" fmla="*/ 44380 h 51526"/>
                    <a:gd name="connsiteX14" fmla="*/ 33254 w 40698"/>
                    <a:gd name="connsiteY14" fmla="*/ 22884 h 51526"/>
                    <a:gd name="connsiteX15" fmla="*/ 30331 w 40698"/>
                    <a:gd name="connsiteY15" fmla="*/ 10004 h 51526"/>
                    <a:gd name="connsiteX16" fmla="*/ 20801 w 40698"/>
                    <a:gd name="connsiteY16" fmla="*/ 6235 h 51526"/>
                    <a:gd name="connsiteX17" fmla="*/ 10870 w 40698"/>
                    <a:gd name="connsiteY17" fmla="*/ 10197 h 51526"/>
                    <a:gd name="connsiteX18" fmla="*/ 7445 w 40698"/>
                    <a:gd name="connsiteY18" fmla="*/ 2288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0698" h="51526">
                      <a:moveTo>
                        <a:pt x="35934" y="44380"/>
                      </a:moveTo>
                      <a:lnTo>
                        <a:pt x="38814" y="44088"/>
                      </a:lnTo>
                      <a:lnTo>
                        <a:pt x="39015" y="49938"/>
                      </a:lnTo>
                      <a:cubicBezTo>
                        <a:pt x="32605" y="50904"/>
                        <a:pt x="26137" y="51435"/>
                        <a:pt x="19654" y="51526"/>
                      </a:cubicBezTo>
                      <a:cubicBezTo>
                        <a:pt x="12509" y="51526"/>
                        <a:pt x="7445" y="49462"/>
                        <a:pt x="4463" y="45333"/>
                      </a:cubicBezTo>
                      <a:cubicBezTo>
                        <a:pt x="1482" y="41204"/>
                        <a:pt x="-6" y="34779"/>
                        <a:pt x="0" y="26060"/>
                      </a:cubicBezTo>
                      <a:cubicBezTo>
                        <a:pt x="0" y="8692"/>
                        <a:pt x="6917" y="6"/>
                        <a:pt x="20751" y="0"/>
                      </a:cubicBezTo>
                      <a:cubicBezTo>
                        <a:pt x="27451" y="0"/>
                        <a:pt x="32447" y="1867"/>
                        <a:pt x="35741" y="5600"/>
                      </a:cubicBezTo>
                      <a:cubicBezTo>
                        <a:pt x="39035" y="9333"/>
                        <a:pt x="40688" y="15183"/>
                        <a:pt x="40699" y="23151"/>
                      </a:cubicBezTo>
                      <a:lnTo>
                        <a:pt x="40305" y="28801"/>
                      </a:lnTo>
                      <a:lnTo>
                        <a:pt x="7545" y="28801"/>
                      </a:lnTo>
                      <a:cubicBezTo>
                        <a:pt x="7545" y="34284"/>
                        <a:pt x="8539" y="38346"/>
                        <a:pt x="10526" y="40987"/>
                      </a:cubicBezTo>
                      <a:cubicBezTo>
                        <a:pt x="12514" y="43628"/>
                        <a:pt x="15970" y="44948"/>
                        <a:pt x="20894" y="44948"/>
                      </a:cubicBezTo>
                      <a:cubicBezTo>
                        <a:pt x="25829" y="44965"/>
                        <a:pt x="30842" y="44775"/>
                        <a:pt x="35934" y="44380"/>
                      </a:cubicBezTo>
                      <a:close/>
                      <a:moveTo>
                        <a:pt x="33254" y="22884"/>
                      </a:moveTo>
                      <a:cubicBezTo>
                        <a:pt x="33254" y="16805"/>
                        <a:pt x="32280" y="12512"/>
                        <a:pt x="30331" y="10004"/>
                      </a:cubicBezTo>
                      <a:cubicBezTo>
                        <a:pt x="28383" y="7497"/>
                        <a:pt x="25206" y="6241"/>
                        <a:pt x="20801" y="6235"/>
                      </a:cubicBezTo>
                      <a:cubicBezTo>
                        <a:pt x="16397" y="6235"/>
                        <a:pt x="13086" y="7555"/>
                        <a:pt x="10870" y="10197"/>
                      </a:cubicBezTo>
                      <a:cubicBezTo>
                        <a:pt x="8653" y="12838"/>
                        <a:pt x="7512" y="17067"/>
                        <a:pt x="7445" y="2288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0EB732D6-6453-4133-AE2D-DFCF01476669}"/>
                    </a:ext>
                  </a:extLst>
                </p:cNvPr>
                <p:cNvSpPr/>
                <p:nvPr/>
              </p:nvSpPr>
              <p:spPr>
                <a:xfrm>
                  <a:off x="8307838" y="2682860"/>
                  <a:ext cx="7444" cy="65191"/>
                </a:xfrm>
                <a:custGeom>
                  <a:avLst/>
                  <a:gdLst>
                    <a:gd name="connsiteX0" fmla="*/ 0 w 7444"/>
                    <a:gd name="connsiteY0" fmla="*/ 65191 h 65191"/>
                    <a:gd name="connsiteX1" fmla="*/ 0 w 7444"/>
                    <a:gd name="connsiteY1" fmla="*/ 0 h 65191"/>
                    <a:gd name="connsiteX2" fmla="*/ 7445 w 7444"/>
                    <a:gd name="connsiteY2" fmla="*/ 0 h 65191"/>
                    <a:gd name="connsiteX3" fmla="*/ 7445 w 7444"/>
                    <a:gd name="connsiteY3" fmla="*/ 65191 h 65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44" h="65191">
                      <a:moveTo>
                        <a:pt x="0" y="65191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6519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72D9FFC9-011A-5081-E4B7-DC1AE66DABE1}"/>
                    </a:ext>
                  </a:extLst>
                </p:cNvPr>
                <p:cNvSpPr/>
                <p:nvPr/>
              </p:nvSpPr>
              <p:spPr>
                <a:xfrm>
                  <a:off x="8323950" y="2696909"/>
                  <a:ext cx="44399" cy="51526"/>
                </a:xfrm>
                <a:custGeom>
                  <a:avLst/>
                  <a:gdLst>
                    <a:gd name="connsiteX0" fmla="*/ 38220 w 44399"/>
                    <a:gd name="connsiteY0" fmla="*/ 15955 h 51526"/>
                    <a:gd name="connsiteX1" fmla="*/ 38220 w 44399"/>
                    <a:gd name="connsiteY1" fmla="*/ 40945 h 51526"/>
                    <a:gd name="connsiteX2" fmla="*/ 44400 w 44399"/>
                    <a:gd name="connsiteY2" fmla="*/ 43319 h 51526"/>
                    <a:gd name="connsiteX3" fmla="*/ 44023 w 44399"/>
                    <a:gd name="connsiteY3" fmla="*/ 49888 h 51526"/>
                    <a:gd name="connsiteX4" fmla="*/ 31864 w 44399"/>
                    <a:gd name="connsiteY4" fmla="*/ 47807 h 51526"/>
                    <a:gd name="connsiteX5" fmla="*/ 14002 w 44399"/>
                    <a:gd name="connsiteY5" fmla="*/ 51526 h 51526"/>
                    <a:gd name="connsiteX6" fmla="*/ 3576 w 44399"/>
                    <a:gd name="connsiteY6" fmla="*/ 47656 h 51526"/>
                    <a:gd name="connsiteX7" fmla="*/ 0 w 44399"/>
                    <a:gd name="connsiteY7" fmla="*/ 36532 h 51526"/>
                    <a:gd name="connsiteX8" fmla="*/ 3676 w 44399"/>
                    <a:gd name="connsiteY8" fmla="*/ 25876 h 51526"/>
                    <a:gd name="connsiteX9" fmla="*/ 15191 w 44399"/>
                    <a:gd name="connsiteY9" fmla="*/ 21697 h 51526"/>
                    <a:gd name="connsiteX10" fmla="*/ 30775 w 44399"/>
                    <a:gd name="connsiteY10" fmla="*/ 20218 h 51526"/>
                    <a:gd name="connsiteX11" fmla="*/ 30775 w 44399"/>
                    <a:gd name="connsiteY11" fmla="*/ 15955 h 51526"/>
                    <a:gd name="connsiteX12" fmla="*/ 28598 w 44399"/>
                    <a:gd name="connsiteY12" fmla="*/ 8717 h 51526"/>
                    <a:gd name="connsiteX13" fmla="*/ 22635 w 44399"/>
                    <a:gd name="connsiteY13" fmla="*/ 6544 h 51526"/>
                    <a:gd name="connsiteX14" fmla="*/ 3073 w 44399"/>
                    <a:gd name="connsiteY14" fmla="*/ 6544 h 51526"/>
                    <a:gd name="connsiteX15" fmla="*/ 3073 w 44399"/>
                    <a:gd name="connsiteY15" fmla="*/ 0 h 51526"/>
                    <a:gd name="connsiteX16" fmla="*/ 22141 w 44399"/>
                    <a:gd name="connsiteY16" fmla="*/ 0 h 51526"/>
                    <a:gd name="connsiteX17" fmla="*/ 34401 w 44399"/>
                    <a:gd name="connsiteY17" fmla="*/ 3870 h 51526"/>
                    <a:gd name="connsiteX18" fmla="*/ 38220 w 44399"/>
                    <a:gd name="connsiteY18" fmla="*/ 15955 h 51526"/>
                    <a:gd name="connsiteX19" fmla="*/ 7629 w 44399"/>
                    <a:gd name="connsiteY19" fmla="*/ 36164 h 51526"/>
                    <a:gd name="connsiteX20" fmla="*/ 15166 w 44399"/>
                    <a:gd name="connsiteY20" fmla="*/ 45283 h 51526"/>
                    <a:gd name="connsiteX21" fmla="*/ 28472 w 44399"/>
                    <a:gd name="connsiteY21" fmla="*/ 43001 h 51526"/>
                    <a:gd name="connsiteX22" fmla="*/ 30750 w 44399"/>
                    <a:gd name="connsiteY22" fmla="*/ 42207 h 51526"/>
                    <a:gd name="connsiteX23" fmla="*/ 30750 w 44399"/>
                    <a:gd name="connsiteY23" fmla="*/ 25859 h 51526"/>
                    <a:gd name="connsiteX24" fmla="*/ 16087 w 44399"/>
                    <a:gd name="connsiteY24" fmla="*/ 27247 h 51526"/>
                    <a:gd name="connsiteX25" fmla="*/ 9630 w 44399"/>
                    <a:gd name="connsiteY25" fmla="*/ 29821 h 51526"/>
                    <a:gd name="connsiteX26" fmla="*/ 7629 w 44399"/>
                    <a:gd name="connsiteY26" fmla="*/ 3616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4399" h="51526">
                      <a:moveTo>
                        <a:pt x="38220" y="15955"/>
                      </a:moveTo>
                      <a:lnTo>
                        <a:pt x="38220" y="40945"/>
                      </a:lnTo>
                      <a:cubicBezTo>
                        <a:pt x="38220" y="43452"/>
                        <a:pt x="44400" y="43319"/>
                        <a:pt x="44400" y="43319"/>
                      </a:cubicBezTo>
                      <a:lnTo>
                        <a:pt x="44023" y="49888"/>
                      </a:lnTo>
                      <a:cubicBezTo>
                        <a:pt x="38789" y="49888"/>
                        <a:pt x="34460" y="50323"/>
                        <a:pt x="31864" y="47807"/>
                      </a:cubicBezTo>
                      <a:cubicBezTo>
                        <a:pt x="26242" y="50298"/>
                        <a:pt x="20152" y="51566"/>
                        <a:pt x="14002" y="51526"/>
                      </a:cubicBezTo>
                      <a:cubicBezTo>
                        <a:pt x="9440" y="51526"/>
                        <a:pt x="5965" y="50236"/>
                        <a:pt x="3576" y="47656"/>
                      </a:cubicBezTo>
                      <a:cubicBezTo>
                        <a:pt x="1187" y="45076"/>
                        <a:pt x="-6" y="41369"/>
                        <a:pt x="0" y="36532"/>
                      </a:cubicBezTo>
                      <a:cubicBezTo>
                        <a:pt x="0" y="31707"/>
                        <a:pt x="1225" y="28155"/>
                        <a:pt x="3676" y="25876"/>
                      </a:cubicBezTo>
                      <a:cubicBezTo>
                        <a:pt x="6127" y="23597"/>
                        <a:pt x="9965" y="22204"/>
                        <a:pt x="15191" y="21697"/>
                      </a:cubicBezTo>
                      <a:lnTo>
                        <a:pt x="30775" y="20218"/>
                      </a:lnTo>
                      <a:lnTo>
                        <a:pt x="30775" y="15955"/>
                      </a:lnTo>
                      <a:cubicBezTo>
                        <a:pt x="30775" y="12612"/>
                        <a:pt x="30049" y="10199"/>
                        <a:pt x="28598" y="8717"/>
                      </a:cubicBezTo>
                      <a:cubicBezTo>
                        <a:pt x="26991" y="7212"/>
                        <a:pt x="24837" y="6427"/>
                        <a:pt x="22635" y="6544"/>
                      </a:cubicBezTo>
                      <a:lnTo>
                        <a:pt x="3073" y="6544"/>
                      </a:lnTo>
                      <a:lnTo>
                        <a:pt x="3073" y="0"/>
                      </a:lnTo>
                      <a:lnTo>
                        <a:pt x="22141" y="0"/>
                      </a:lnTo>
                      <a:cubicBezTo>
                        <a:pt x="27769" y="0"/>
                        <a:pt x="31855" y="1290"/>
                        <a:pt x="34401" y="3870"/>
                      </a:cubicBezTo>
                      <a:cubicBezTo>
                        <a:pt x="36947" y="6449"/>
                        <a:pt x="38220" y="10478"/>
                        <a:pt x="38220" y="15955"/>
                      </a:cubicBezTo>
                      <a:close/>
                      <a:moveTo>
                        <a:pt x="7629" y="36164"/>
                      </a:moveTo>
                      <a:cubicBezTo>
                        <a:pt x="7629" y="42243"/>
                        <a:pt x="10141" y="45283"/>
                        <a:pt x="15166" y="45283"/>
                      </a:cubicBezTo>
                      <a:cubicBezTo>
                        <a:pt x="19699" y="45278"/>
                        <a:pt x="24197" y="44506"/>
                        <a:pt x="28472" y="43001"/>
                      </a:cubicBezTo>
                      <a:lnTo>
                        <a:pt x="30750" y="42207"/>
                      </a:lnTo>
                      <a:lnTo>
                        <a:pt x="30750" y="25859"/>
                      </a:lnTo>
                      <a:lnTo>
                        <a:pt x="16087" y="27247"/>
                      </a:lnTo>
                      <a:cubicBezTo>
                        <a:pt x="13106" y="27514"/>
                        <a:pt x="10953" y="28372"/>
                        <a:pt x="9630" y="29821"/>
                      </a:cubicBezTo>
                      <a:cubicBezTo>
                        <a:pt x="8307" y="31269"/>
                        <a:pt x="7640" y="33384"/>
                        <a:pt x="7629" y="3616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B7E60503-BD30-1671-9EB5-0E95CDC1EAA0}"/>
                    </a:ext>
                  </a:extLst>
                </p:cNvPr>
                <p:cNvSpPr/>
                <p:nvPr/>
              </p:nvSpPr>
              <p:spPr>
                <a:xfrm>
                  <a:off x="8372989" y="2696901"/>
                  <a:ext cx="37432" cy="51534"/>
                </a:xfrm>
                <a:custGeom>
                  <a:avLst/>
                  <a:gdLst>
                    <a:gd name="connsiteX0" fmla="*/ 18247 w 37432"/>
                    <a:gd name="connsiteY0" fmla="*/ 6653 h 51534"/>
                    <a:gd name="connsiteX1" fmla="*/ 7420 w 37432"/>
                    <a:gd name="connsiteY1" fmla="*/ 14175 h 51534"/>
                    <a:gd name="connsiteX2" fmla="*/ 9932 w 37432"/>
                    <a:gd name="connsiteY2" fmla="*/ 19081 h 51534"/>
                    <a:gd name="connsiteX3" fmla="*/ 21245 w 37432"/>
                    <a:gd name="connsiteY3" fmla="*/ 22056 h 51534"/>
                    <a:gd name="connsiteX4" fmla="*/ 33756 w 37432"/>
                    <a:gd name="connsiteY4" fmla="*/ 26369 h 51534"/>
                    <a:gd name="connsiteX5" fmla="*/ 37433 w 37432"/>
                    <a:gd name="connsiteY5" fmla="*/ 36766 h 51534"/>
                    <a:gd name="connsiteX6" fmla="*/ 32517 w 37432"/>
                    <a:gd name="connsiteY6" fmla="*/ 47966 h 51534"/>
                    <a:gd name="connsiteX7" fmla="*/ 18172 w 37432"/>
                    <a:gd name="connsiteY7" fmla="*/ 51534 h 51534"/>
                    <a:gd name="connsiteX8" fmla="*/ 368 w 37432"/>
                    <a:gd name="connsiteY8" fmla="*/ 50013 h 51534"/>
                    <a:gd name="connsiteX9" fmla="*/ 770 w 37432"/>
                    <a:gd name="connsiteY9" fmla="*/ 43578 h 51534"/>
                    <a:gd name="connsiteX10" fmla="*/ 18172 w 37432"/>
                    <a:gd name="connsiteY10" fmla="*/ 44890 h 51534"/>
                    <a:gd name="connsiteX11" fmla="*/ 26956 w 37432"/>
                    <a:gd name="connsiteY11" fmla="*/ 43060 h 51534"/>
                    <a:gd name="connsiteX12" fmla="*/ 29980 w 37432"/>
                    <a:gd name="connsiteY12" fmla="*/ 36917 h 51534"/>
                    <a:gd name="connsiteX13" fmla="*/ 27400 w 37432"/>
                    <a:gd name="connsiteY13" fmla="*/ 31066 h 51534"/>
                    <a:gd name="connsiteX14" fmla="*/ 16087 w 37432"/>
                    <a:gd name="connsiteY14" fmla="*/ 28141 h 51534"/>
                    <a:gd name="connsiteX15" fmla="*/ 3676 w 37432"/>
                    <a:gd name="connsiteY15" fmla="*/ 24079 h 51534"/>
                    <a:gd name="connsiteX16" fmla="*/ 0 w 37432"/>
                    <a:gd name="connsiteY16" fmla="*/ 14167 h 51534"/>
                    <a:gd name="connsiteX17" fmla="*/ 5117 w 37432"/>
                    <a:gd name="connsiteY17" fmla="*/ 3469 h 51534"/>
                    <a:gd name="connsiteX18" fmla="*/ 17870 w 37432"/>
                    <a:gd name="connsiteY18" fmla="*/ 0 h 51534"/>
                    <a:gd name="connsiteX19" fmla="*/ 35917 w 37432"/>
                    <a:gd name="connsiteY19" fmla="*/ 1028 h 51534"/>
                    <a:gd name="connsiteX20" fmla="*/ 35917 w 37432"/>
                    <a:gd name="connsiteY20" fmla="*/ 7505 h 51534"/>
                    <a:gd name="connsiteX21" fmla="*/ 18247 w 37432"/>
                    <a:gd name="connsiteY21" fmla="*/ 6653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7432" h="51534">
                      <a:moveTo>
                        <a:pt x="18247" y="6653"/>
                      </a:moveTo>
                      <a:cubicBezTo>
                        <a:pt x="11029" y="6653"/>
                        <a:pt x="7420" y="9160"/>
                        <a:pt x="7420" y="14175"/>
                      </a:cubicBezTo>
                      <a:cubicBezTo>
                        <a:pt x="7420" y="16493"/>
                        <a:pt x="8257" y="18128"/>
                        <a:pt x="9932" y="19081"/>
                      </a:cubicBezTo>
                      <a:cubicBezTo>
                        <a:pt x="11607" y="20034"/>
                        <a:pt x="15377" y="21026"/>
                        <a:pt x="21245" y="22056"/>
                      </a:cubicBezTo>
                      <a:cubicBezTo>
                        <a:pt x="27141" y="23087"/>
                        <a:pt x="31311" y="24525"/>
                        <a:pt x="33756" y="26369"/>
                      </a:cubicBezTo>
                      <a:cubicBezTo>
                        <a:pt x="36202" y="28214"/>
                        <a:pt x="37427" y="31679"/>
                        <a:pt x="37433" y="36766"/>
                      </a:cubicBezTo>
                      <a:cubicBezTo>
                        <a:pt x="37433" y="41859"/>
                        <a:pt x="35794" y="45592"/>
                        <a:pt x="32517" y="47966"/>
                      </a:cubicBezTo>
                      <a:cubicBezTo>
                        <a:pt x="29240" y="50339"/>
                        <a:pt x="24458" y="51529"/>
                        <a:pt x="18172" y="51534"/>
                      </a:cubicBezTo>
                      <a:cubicBezTo>
                        <a:pt x="14069" y="51534"/>
                        <a:pt x="368" y="50013"/>
                        <a:pt x="368" y="50013"/>
                      </a:cubicBezTo>
                      <a:lnTo>
                        <a:pt x="770" y="43578"/>
                      </a:lnTo>
                      <a:cubicBezTo>
                        <a:pt x="8642" y="44330"/>
                        <a:pt x="14328" y="44890"/>
                        <a:pt x="18172" y="44890"/>
                      </a:cubicBezTo>
                      <a:cubicBezTo>
                        <a:pt x="22016" y="44890"/>
                        <a:pt x="24938" y="44280"/>
                        <a:pt x="26956" y="43060"/>
                      </a:cubicBezTo>
                      <a:cubicBezTo>
                        <a:pt x="28975" y="41839"/>
                        <a:pt x="29980" y="39792"/>
                        <a:pt x="29980" y="36917"/>
                      </a:cubicBezTo>
                      <a:cubicBezTo>
                        <a:pt x="29980" y="34041"/>
                        <a:pt x="29142" y="32094"/>
                        <a:pt x="27400" y="31066"/>
                      </a:cubicBezTo>
                      <a:cubicBezTo>
                        <a:pt x="25658" y="30038"/>
                        <a:pt x="21907" y="29069"/>
                        <a:pt x="16087" y="28141"/>
                      </a:cubicBezTo>
                      <a:cubicBezTo>
                        <a:pt x="10267" y="27213"/>
                        <a:pt x="6122" y="25859"/>
                        <a:pt x="3676" y="24079"/>
                      </a:cubicBezTo>
                      <a:cubicBezTo>
                        <a:pt x="1231" y="22299"/>
                        <a:pt x="0" y="18989"/>
                        <a:pt x="0" y="14167"/>
                      </a:cubicBezTo>
                      <a:cubicBezTo>
                        <a:pt x="0" y="9344"/>
                        <a:pt x="1675" y="5809"/>
                        <a:pt x="5117" y="3469"/>
                      </a:cubicBezTo>
                      <a:cubicBezTo>
                        <a:pt x="8558" y="1128"/>
                        <a:pt x="12779" y="0"/>
                        <a:pt x="17870" y="0"/>
                      </a:cubicBezTo>
                      <a:cubicBezTo>
                        <a:pt x="21907" y="0"/>
                        <a:pt x="35917" y="1028"/>
                        <a:pt x="35917" y="1028"/>
                      </a:cubicBezTo>
                      <a:lnTo>
                        <a:pt x="35917" y="7505"/>
                      </a:lnTo>
                      <a:cubicBezTo>
                        <a:pt x="28522" y="7179"/>
                        <a:pt x="22476" y="6653"/>
                        <a:pt x="18247" y="6653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F2B6A4C-62BB-B0AC-8F70-9D7B9132B3B0}"/>
                    </a:ext>
                  </a:extLst>
                </p:cNvPr>
                <p:cNvSpPr/>
                <p:nvPr/>
              </p:nvSpPr>
              <p:spPr>
                <a:xfrm>
                  <a:off x="8416158" y="2682743"/>
                  <a:ext cx="30842" cy="65792"/>
                </a:xfrm>
                <a:custGeom>
                  <a:avLst/>
                  <a:gdLst>
                    <a:gd name="connsiteX0" fmla="*/ 30147 w 30842"/>
                    <a:gd name="connsiteY0" fmla="*/ 21597 h 65792"/>
                    <a:gd name="connsiteX1" fmla="*/ 14362 w 30842"/>
                    <a:gd name="connsiteY1" fmla="*/ 21597 h 65792"/>
                    <a:gd name="connsiteX2" fmla="*/ 14362 w 30842"/>
                    <a:gd name="connsiteY2" fmla="*/ 45283 h 65792"/>
                    <a:gd name="connsiteX3" fmla="*/ 15601 w 30842"/>
                    <a:gd name="connsiteY3" fmla="*/ 56474 h 65792"/>
                    <a:gd name="connsiteX4" fmla="*/ 21505 w 30842"/>
                    <a:gd name="connsiteY4" fmla="*/ 59148 h 65792"/>
                    <a:gd name="connsiteX5" fmla="*/ 30340 w 30842"/>
                    <a:gd name="connsiteY5" fmla="*/ 58555 h 65792"/>
                    <a:gd name="connsiteX6" fmla="*/ 30842 w 30842"/>
                    <a:gd name="connsiteY6" fmla="*/ 64698 h 65792"/>
                    <a:gd name="connsiteX7" fmla="*/ 20709 w 30842"/>
                    <a:gd name="connsiteY7" fmla="*/ 65793 h 65792"/>
                    <a:gd name="connsiteX8" fmla="*/ 9990 w 30842"/>
                    <a:gd name="connsiteY8" fmla="*/ 62024 h 65792"/>
                    <a:gd name="connsiteX9" fmla="*/ 7018 w 30842"/>
                    <a:gd name="connsiteY9" fmla="*/ 47656 h 65792"/>
                    <a:gd name="connsiteX10" fmla="*/ 7018 w 30842"/>
                    <a:gd name="connsiteY10" fmla="*/ 21597 h 65792"/>
                    <a:gd name="connsiteX11" fmla="*/ 0 w 30842"/>
                    <a:gd name="connsiteY11" fmla="*/ 21597 h 65792"/>
                    <a:gd name="connsiteX12" fmla="*/ 0 w 30842"/>
                    <a:gd name="connsiteY12" fmla="*/ 15161 h 65792"/>
                    <a:gd name="connsiteX13" fmla="*/ 7051 w 30842"/>
                    <a:gd name="connsiteY13" fmla="*/ 15161 h 65792"/>
                    <a:gd name="connsiteX14" fmla="*/ 7051 w 30842"/>
                    <a:gd name="connsiteY14" fmla="*/ 0 h 65792"/>
                    <a:gd name="connsiteX15" fmla="*/ 14395 w 30842"/>
                    <a:gd name="connsiteY15" fmla="*/ 0 h 65792"/>
                    <a:gd name="connsiteX16" fmla="*/ 14395 w 30842"/>
                    <a:gd name="connsiteY16" fmla="*/ 15161 h 65792"/>
                    <a:gd name="connsiteX17" fmla="*/ 30147 w 30842"/>
                    <a:gd name="connsiteY17" fmla="*/ 15161 h 65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0842" h="65792">
                      <a:moveTo>
                        <a:pt x="30147" y="21597"/>
                      </a:moveTo>
                      <a:lnTo>
                        <a:pt x="14362" y="21597"/>
                      </a:lnTo>
                      <a:lnTo>
                        <a:pt x="14362" y="45283"/>
                      </a:lnTo>
                      <a:cubicBezTo>
                        <a:pt x="14362" y="50960"/>
                        <a:pt x="14775" y="54691"/>
                        <a:pt x="15601" y="56474"/>
                      </a:cubicBezTo>
                      <a:cubicBezTo>
                        <a:pt x="16439" y="58262"/>
                        <a:pt x="18398" y="59148"/>
                        <a:pt x="21505" y="59148"/>
                      </a:cubicBezTo>
                      <a:lnTo>
                        <a:pt x="30340" y="58555"/>
                      </a:lnTo>
                      <a:lnTo>
                        <a:pt x="30842" y="64698"/>
                      </a:lnTo>
                      <a:cubicBezTo>
                        <a:pt x="27497" y="65315"/>
                        <a:pt x="24109" y="65681"/>
                        <a:pt x="20709" y="65793"/>
                      </a:cubicBezTo>
                      <a:cubicBezTo>
                        <a:pt x="15551" y="65793"/>
                        <a:pt x="11978" y="64537"/>
                        <a:pt x="9990" y="62024"/>
                      </a:cubicBezTo>
                      <a:cubicBezTo>
                        <a:pt x="8003" y="59510"/>
                        <a:pt x="7012" y="54721"/>
                        <a:pt x="7018" y="47656"/>
                      </a:cubicBezTo>
                      <a:lnTo>
                        <a:pt x="7018" y="21597"/>
                      </a:lnTo>
                      <a:lnTo>
                        <a:pt x="0" y="21597"/>
                      </a:lnTo>
                      <a:lnTo>
                        <a:pt x="0" y="15161"/>
                      </a:lnTo>
                      <a:lnTo>
                        <a:pt x="7051" y="15161"/>
                      </a:lnTo>
                      <a:lnTo>
                        <a:pt x="7051" y="0"/>
                      </a:lnTo>
                      <a:lnTo>
                        <a:pt x="14395" y="0"/>
                      </a:lnTo>
                      <a:lnTo>
                        <a:pt x="14395" y="15161"/>
                      </a:lnTo>
                      <a:lnTo>
                        <a:pt x="30147" y="1516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B276A7D2-14E1-CAD9-1482-B3B56FCF38BB}"/>
                    </a:ext>
                  </a:extLst>
                </p:cNvPr>
                <p:cNvSpPr/>
                <p:nvPr/>
              </p:nvSpPr>
              <p:spPr>
                <a:xfrm>
                  <a:off x="8456655" y="2682952"/>
                  <a:ext cx="7444" cy="65099"/>
                </a:xfrm>
                <a:custGeom>
                  <a:avLst/>
                  <a:gdLst>
                    <a:gd name="connsiteX0" fmla="*/ 0 w 7444"/>
                    <a:gd name="connsiteY0" fmla="*/ 8625 h 65099"/>
                    <a:gd name="connsiteX1" fmla="*/ 0 w 7444"/>
                    <a:gd name="connsiteY1" fmla="*/ 0 h 65099"/>
                    <a:gd name="connsiteX2" fmla="*/ 7445 w 7444"/>
                    <a:gd name="connsiteY2" fmla="*/ 0 h 65099"/>
                    <a:gd name="connsiteX3" fmla="*/ 7445 w 7444"/>
                    <a:gd name="connsiteY3" fmla="*/ 8625 h 65099"/>
                    <a:gd name="connsiteX4" fmla="*/ 0 w 7444"/>
                    <a:gd name="connsiteY4" fmla="*/ 65099 h 65099"/>
                    <a:gd name="connsiteX5" fmla="*/ 0 w 7444"/>
                    <a:gd name="connsiteY5" fmla="*/ 14952 h 65099"/>
                    <a:gd name="connsiteX6" fmla="*/ 7445 w 7444"/>
                    <a:gd name="connsiteY6" fmla="*/ 14952 h 65099"/>
                    <a:gd name="connsiteX7" fmla="*/ 7445 w 7444"/>
                    <a:gd name="connsiteY7" fmla="*/ 65099 h 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44" h="65099">
                      <a:moveTo>
                        <a:pt x="0" y="8625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8625"/>
                      </a:lnTo>
                      <a:close/>
                      <a:moveTo>
                        <a:pt x="0" y="65099"/>
                      </a:moveTo>
                      <a:lnTo>
                        <a:pt x="0" y="14952"/>
                      </a:lnTo>
                      <a:lnTo>
                        <a:pt x="7445" y="14952"/>
                      </a:lnTo>
                      <a:lnTo>
                        <a:pt x="7445" y="65099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147684D2-E64B-DEE6-5F53-0AAD7A0FB852}"/>
                    </a:ext>
                  </a:extLst>
                </p:cNvPr>
                <p:cNvSpPr/>
                <p:nvPr/>
              </p:nvSpPr>
              <p:spPr>
                <a:xfrm>
                  <a:off x="8475715" y="2696909"/>
                  <a:ext cx="34250" cy="51534"/>
                </a:xfrm>
                <a:custGeom>
                  <a:avLst/>
                  <a:gdLst>
                    <a:gd name="connsiteX0" fmla="*/ 20634 w 34250"/>
                    <a:gd name="connsiteY0" fmla="*/ 0 h 51534"/>
                    <a:gd name="connsiteX1" fmla="*/ 31721 w 34250"/>
                    <a:gd name="connsiteY1" fmla="*/ 1195 h 51534"/>
                    <a:gd name="connsiteX2" fmla="*/ 34100 w 34250"/>
                    <a:gd name="connsiteY2" fmla="*/ 1488 h 51534"/>
                    <a:gd name="connsiteX3" fmla="*/ 33807 w 34250"/>
                    <a:gd name="connsiteY3" fmla="*/ 7530 h 51534"/>
                    <a:gd name="connsiteX4" fmla="*/ 22083 w 34250"/>
                    <a:gd name="connsiteY4" fmla="*/ 6644 h 51534"/>
                    <a:gd name="connsiteX5" fmla="*/ 10618 w 34250"/>
                    <a:gd name="connsiteY5" fmla="*/ 10656 h 51534"/>
                    <a:gd name="connsiteX6" fmla="*/ 7587 w 34250"/>
                    <a:gd name="connsiteY6" fmla="*/ 25516 h 51534"/>
                    <a:gd name="connsiteX7" fmla="*/ 10417 w 34250"/>
                    <a:gd name="connsiteY7" fmla="*/ 40627 h 51534"/>
                    <a:gd name="connsiteX8" fmla="*/ 22225 w 34250"/>
                    <a:gd name="connsiteY8" fmla="*/ 44890 h 51534"/>
                    <a:gd name="connsiteX9" fmla="*/ 33949 w 34250"/>
                    <a:gd name="connsiteY9" fmla="*/ 44004 h 51534"/>
                    <a:gd name="connsiteX10" fmla="*/ 34250 w 34250"/>
                    <a:gd name="connsiteY10" fmla="*/ 50147 h 51534"/>
                    <a:gd name="connsiteX11" fmla="*/ 20450 w 34250"/>
                    <a:gd name="connsiteY11" fmla="*/ 51534 h 51534"/>
                    <a:gd name="connsiteX12" fmla="*/ 4422 w 34250"/>
                    <a:gd name="connsiteY12" fmla="*/ 45584 h 51534"/>
                    <a:gd name="connsiteX13" fmla="*/ 0 w 34250"/>
                    <a:gd name="connsiteY13" fmla="*/ 25525 h 51534"/>
                    <a:gd name="connsiteX14" fmla="*/ 4765 w 34250"/>
                    <a:gd name="connsiteY14" fmla="*/ 5708 h 51534"/>
                    <a:gd name="connsiteX15" fmla="*/ 20634 w 34250"/>
                    <a:gd name="connsiteY15" fmla="*/ 0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4250" h="51534">
                      <a:moveTo>
                        <a:pt x="20634" y="0"/>
                      </a:moveTo>
                      <a:cubicBezTo>
                        <a:pt x="24352" y="158"/>
                        <a:pt x="28055" y="558"/>
                        <a:pt x="31721" y="1195"/>
                      </a:cubicBezTo>
                      <a:lnTo>
                        <a:pt x="34100" y="1488"/>
                      </a:lnTo>
                      <a:lnTo>
                        <a:pt x="33807" y="7530"/>
                      </a:lnTo>
                      <a:cubicBezTo>
                        <a:pt x="29916" y="7038"/>
                        <a:pt x="26004" y="6743"/>
                        <a:pt x="22083" y="6644"/>
                      </a:cubicBezTo>
                      <a:cubicBezTo>
                        <a:pt x="16455" y="6644"/>
                        <a:pt x="12634" y="7982"/>
                        <a:pt x="10618" y="10656"/>
                      </a:cubicBezTo>
                      <a:cubicBezTo>
                        <a:pt x="8603" y="13331"/>
                        <a:pt x="7593" y="18284"/>
                        <a:pt x="7587" y="25516"/>
                      </a:cubicBezTo>
                      <a:cubicBezTo>
                        <a:pt x="7587" y="32760"/>
                        <a:pt x="8531" y="37797"/>
                        <a:pt x="10417" y="40627"/>
                      </a:cubicBezTo>
                      <a:cubicBezTo>
                        <a:pt x="12304" y="43458"/>
                        <a:pt x="16240" y="44879"/>
                        <a:pt x="22225" y="44890"/>
                      </a:cubicBezTo>
                      <a:lnTo>
                        <a:pt x="33949" y="44004"/>
                      </a:lnTo>
                      <a:lnTo>
                        <a:pt x="34250" y="50147"/>
                      </a:lnTo>
                      <a:cubicBezTo>
                        <a:pt x="29686" y="50918"/>
                        <a:pt x="25076" y="51382"/>
                        <a:pt x="20450" y="51534"/>
                      </a:cubicBezTo>
                      <a:cubicBezTo>
                        <a:pt x="12712" y="51534"/>
                        <a:pt x="7369" y="49551"/>
                        <a:pt x="4422" y="45584"/>
                      </a:cubicBezTo>
                      <a:cubicBezTo>
                        <a:pt x="1474" y="41616"/>
                        <a:pt x="0" y="34930"/>
                        <a:pt x="0" y="25525"/>
                      </a:cubicBezTo>
                      <a:cubicBezTo>
                        <a:pt x="0" y="16114"/>
                        <a:pt x="1589" y="9508"/>
                        <a:pt x="4765" y="5708"/>
                      </a:cubicBezTo>
                      <a:cubicBezTo>
                        <a:pt x="7941" y="1908"/>
                        <a:pt x="13231" y="6"/>
                        <a:pt x="20634" y="0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2BFC1499-DF97-66CB-5327-84A12CDEE019}"/>
                  </a:ext>
                </a:extLst>
              </p:cNvPr>
              <p:cNvGrpSpPr/>
              <p:nvPr/>
            </p:nvGrpSpPr>
            <p:grpSpPr>
              <a:xfrm>
                <a:off x="3616149" y="963135"/>
                <a:ext cx="771240" cy="135548"/>
                <a:chOff x="5402541" y="3307041"/>
                <a:chExt cx="1387831" cy="243916"/>
              </a:xfrm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43D633B8-D82B-19AC-F553-BC85C9E36AFB}"/>
                    </a:ext>
                  </a:extLst>
                </p:cNvPr>
                <p:cNvSpPr/>
                <p:nvPr/>
              </p:nvSpPr>
              <p:spPr>
                <a:xfrm>
                  <a:off x="5678805" y="3307080"/>
                  <a:ext cx="1111567" cy="243839"/>
                </a:xfrm>
                <a:custGeom>
                  <a:avLst/>
                  <a:gdLst>
                    <a:gd name="connsiteX0" fmla="*/ 727710 w 1111567"/>
                    <a:gd name="connsiteY0" fmla="*/ 62865 h 243839"/>
                    <a:gd name="connsiteX1" fmla="*/ 695325 w 1111567"/>
                    <a:gd name="connsiteY1" fmla="*/ 62865 h 243839"/>
                    <a:gd name="connsiteX2" fmla="*/ 676275 w 1111567"/>
                    <a:gd name="connsiteY2" fmla="*/ 68580 h 243839"/>
                    <a:gd name="connsiteX3" fmla="*/ 670560 w 1111567"/>
                    <a:gd name="connsiteY3" fmla="*/ 87630 h 243839"/>
                    <a:gd name="connsiteX4" fmla="*/ 670560 w 1111567"/>
                    <a:gd name="connsiteY4" fmla="*/ 198120 h 243839"/>
                    <a:gd name="connsiteX5" fmla="*/ 651510 w 1111567"/>
                    <a:gd name="connsiteY5" fmla="*/ 198120 h 243839"/>
                    <a:gd name="connsiteX6" fmla="*/ 651510 w 1111567"/>
                    <a:gd name="connsiteY6" fmla="*/ 85725 h 243839"/>
                    <a:gd name="connsiteX7" fmla="*/ 657225 w 1111567"/>
                    <a:gd name="connsiteY7" fmla="*/ 60960 h 243839"/>
                    <a:gd name="connsiteX8" fmla="*/ 693420 w 1111567"/>
                    <a:gd name="connsiteY8" fmla="*/ 45720 h 243839"/>
                    <a:gd name="connsiteX9" fmla="*/ 727710 w 1111567"/>
                    <a:gd name="connsiteY9" fmla="*/ 45720 h 243839"/>
                    <a:gd name="connsiteX10" fmla="*/ 727710 w 1111567"/>
                    <a:gd name="connsiteY10" fmla="*/ 62865 h 243839"/>
                    <a:gd name="connsiteX11" fmla="*/ 603885 w 1111567"/>
                    <a:gd name="connsiteY11" fmla="*/ 180975 h 243839"/>
                    <a:gd name="connsiteX12" fmla="*/ 584835 w 1111567"/>
                    <a:gd name="connsiteY12" fmla="*/ 175260 h 243839"/>
                    <a:gd name="connsiteX13" fmla="*/ 579120 w 1111567"/>
                    <a:gd name="connsiteY13" fmla="*/ 157163 h 243839"/>
                    <a:gd name="connsiteX14" fmla="*/ 579120 w 1111567"/>
                    <a:gd name="connsiteY14" fmla="*/ 62865 h 243839"/>
                    <a:gd name="connsiteX15" fmla="*/ 619125 w 1111567"/>
                    <a:gd name="connsiteY15" fmla="*/ 62865 h 243839"/>
                    <a:gd name="connsiteX16" fmla="*/ 619125 w 1111567"/>
                    <a:gd name="connsiteY16" fmla="*/ 45720 h 243839"/>
                    <a:gd name="connsiteX17" fmla="*/ 579120 w 1111567"/>
                    <a:gd name="connsiteY17" fmla="*/ 45720 h 243839"/>
                    <a:gd name="connsiteX18" fmla="*/ 579120 w 1111567"/>
                    <a:gd name="connsiteY18" fmla="*/ 0 h 243839"/>
                    <a:gd name="connsiteX19" fmla="*/ 560070 w 1111567"/>
                    <a:gd name="connsiteY19" fmla="*/ 0 h 243839"/>
                    <a:gd name="connsiteX20" fmla="*/ 560070 w 1111567"/>
                    <a:gd name="connsiteY20" fmla="*/ 157163 h 243839"/>
                    <a:gd name="connsiteX21" fmla="*/ 565785 w 1111567"/>
                    <a:gd name="connsiteY21" fmla="*/ 181928 h 243839"/>
                    <a:gd name="connsiteX22" fmla="*/ 601028 w 1111567"/>
                    <a:gd name="connsiteY22" fmla="*/ 197168 h 243839"/>
                    <a:gd name="connsiteX23" fmla="*/ 636270 w 1111567"/>
                    <a:gd name="connsiteY23" fmla="*/ 197168 h 243839"/>
                    <a:gd name="connsiteX24" fmla="*/ 636270 w 1111567"/>
                    <a:gd name="connsiteY24" fmla="*/ 180023 h 243839"/>
                    <a:gd name="connsiteX25" fmla="*/ 603885 w 1111567"/>
                    <a:gd name="connsiteY25" fmla="*/ 180975 h 243839"/>
                    <a:gd name="connsiteX26" fmla="*/ 102870 w 1111567"/>
                    <a:gd name="connsiteY26" fmla="*/ 0 h 243839"/>
                    <a:gd name="connsiteX27" fmla="*/ 102870 w 1111567"/>
                    <a:gd name="connsiteY27" fmla="*/ 45720 h 243839"/>
                    <a:gd name="connsiteX28" fmla="*/ 62865 w 1111567"/>
                    <a:gd name="connsiteY28" fmla="*/ 45720 h 243839"/>
                    <a:gd name="connsiteX29" fmla="*/ 14288 w 1111567"/>
                    <a:gd name="connsiteY29" fmla="*/ 61913 h 243839"/>
                    <a:gd name="connsiteX30" fmla="*/ 0 w 1111567"/>
                    <a:gd name="connsiteY30" fmla="*/ 97155 h 243839"/>
                    <a:gd name="connsiteX31" fmla="*/ 0 w 1111567"/>
                    <a:gd name="connsiteY31" fmla="*/ 145733 h 243839"/>
                    <a:gd name="connsiteX32" fmla="*/ 14288 w 1111567"/>
                    <a:gd name="connsiteY32" fmla="*/ 180975 h 243839"/>
                    <a:gd name="connsiteX33" fmla="*/ 62865 w 1111567"/>
                    <a:gd name="connsiteY33" fmla="*/ 197168 h 243839"/>
                    <a:gd name="connsiteX34" fmla="*/ 80963 w 1111567"/>
                    <a:gd name="connsiteY34" fmla="*/ 197168 h 243839"/>
                    <a:gd name="connsiteX35" fmla="*/ 116205 w 1111567"/>
                    <a:gd name="connsiteY35" fmla="*/ 181928 h 243839"/>
                    <a:gd name="connsiteX36" fmla="*/ 121920 w 1111567"/>
                    <a:gd name="connsiteY36" fmla="*/ 157163 h 243839"/>
                    <a:gd name="connsiteX37" fmla="*/ 121920 w 1111567"/>
                    <a:gd name="connsiteY37" fmla="*/ 0 h 243839"/>
                    <a:gd name="connsiteX38" fmla="*/ 102870 w 1111567"/>
                    <a:gd name="connsiteY38" fmla="*/ 0 h 243839"/>
                    <a:gd name="connsiteX39" fmla="*/ 97155 w 1111567"/>
                    <a:gd name="connsiteY39" fmla="*/ 175260 h 243839"/>
                    <a:gd name="connsiteX40" fmla="*/ 78105 w 1111567"/>
                    <a:gd name="connsiteY40" fmla="*/ 180975 h 243839"/>
                    <a:gd name="connsiteX41" fmla="*/ 60960 w 1111567"/>
                    <a:gd name="connsiteY41" fmla="*/ 180975 h 243839"/>
                    <a:gd name="connsiteX42" fmla="*/ 29527 w 1111567"/>
                    <a:gd name="connsiteY42" fmla="*/ 170498 h 243839"/>
                    <a:gd name="connsiteX43" fmla="*/ 20002 w 1111567"/>
                    <a:gd name="connsiteY43" fmla="*/ 147638 h 243839"/>
                    <a:gd name="connsiteX44" fmla="*/ 20002 w 1111567"/>
                    <a:gd name="connsiteY44" fmla="*/ 97155 h 243839"/>
                    <a:gd name="connsiteX45" fmla="*/ 29527 w 1111567"/>
                    <a:gd name="connsiteY45" fmla="*/ 74295 h 243839"/>
                    <a:gd name="connsiteX46" fmla="*/ 60960 w 1111567"/>
                    <a:gd name="connsiteY46" fmla="*/ 63818 h 243839"/>
                    <a:gd name="connsiteX47" fmla="*/ 102870 w 1111567"/>
                    <a:gd name="connsiteY47" fmla="*/ 63818 h 243839"/>
                    <a:gd name="connsiteX48" fmla="*/ 102870 w 1111567"/>
                    <a:gd name="connsiteY48" fmla="*/ 157163 h 243839"/>
                    <a:gd name="connsiteX49" fmla="*/ 97155 w 1111567"/>
                    <a:gd name="connsiteY49" fmla="*/ 175260 h 243839"/>
                    <a:gd name="connsiteX50" fmla="*/ 901065 w 1111567"/>
                    <a:gd name="connsiteY50" fmla="*/ 73343 h 243839"/>
                    <a:gd name="connsiteX51" fmla="*/ 932498 w 1111567"/>
                    <a:gd name="connsiteY51" fmla="*/ 62865 h 243839"/>
                    <a:gd name="connsiteX52" fmla="*/ 978217 w 1111567"/>
                    <a:gd name="connsiteY52" fmla="*/ 62865 h 243839"/>
                    <a:gd name="connsiteX53" fmla="*/ 978217 w 1111567"/>
                    <a:gd name="connsiteY53" fmla="*/ 45720 h 243839"/>
                    <a:gd name="connsiteX54" fmla="*/ 934403 w 1111567"/>
                    <a:gd name="connsiteY54" fmla="*/ 45720 h 243839"/>
                    <a:gd name="connsiteX55" fmla="*/ 885825 w 1111567"/>
                    <a:gd name="connsiteY55" fmla="*/ 61913 h 243839"/>
                    <a:gd name="connsiteX56" fmla="*/ 871537 w 1111567"/>
                    <a:gd name="connsiteY56" fmla="*/ 97155 h 243839"/>
                    <a:gd name="connsiteX57" fmla="*/ 871537 w 1111567"/>
                    <a:gd name="connsiteY57" fmla="*/ 145733 h 243839"/>
                    <a:gd name="connsiteX58" fmla="*/ 885825 w 1111567"/>
                    <a:gd name="connsiteY58" fmla="*/ 180975 h 243839"/>
                    <a:gd name="connsiteX59" fmla="*/ 934403 w 1111567"/>
                    <a:gd name="connsiteY59" fmla="*/ 197168 h 243839"/>
                    <a:gd name="connsiteX60" fmla="*/ 978217 w 1111567"/>
                    <a:gd name="connsiteY60" fmla="*/ 197168 h 243839"/>
                    <a:gd name="connsiteX61" fmla="*/ 978217 w 1111567"/>
                    <a:gd name="connsiteY61" fmla="*/ 180023 h 243839"/>
                    <a:gd name="connsiteX62" fmla="*/ 932498 w 1111567"/>
                    <a:gd name="connsiteY62" fmla="*/ 180023 h 243839"/>
                    <a:gd name="connsiteX63" fmla="*/ 901065 w 1111567"/>
                    <a:gd name="connsiteY63" fmla="*/ 169545 h 243839"/>
                    <a:gd name="connsiteX64" fmla="*/ 891540 w 1111567"/>
                    <a:gd name="connsiteY64" fmla="*/ 146685 h 243839"/>
                    <a:gd name="connsiteX65" fmla="*/ 891540 w 1111567"/>
                    <a:gd name="connsiteY65" fmla="*/ 96203 h 243839"/>
                    <a:gd name="connsiteX66" fmla="*/ 901065 w 1111567"/>
                    <a:gd name="connsiteY66" fmla="*/ 73343 h 243839"/>
                    <a:gd name="connsiteX67" fmla="*/ 540068 w 1111567"/>
                    <a:gd name="connsiteY67" fmla="*/ 97155 h 243839"/>
                    <a:gd name="connsiteX68" fmla="*/ 525780 w 1111567"/>
                    <a:gd name="connsiteY68" fmla="*/ 61913 h 243839"/>
                    <a:gd name="connsiteX69" fmla="*/ 478155 w 1111567"/>
                    <a:gd name="connsiteY69" fmla="*/ 45720 h 243839"/>
                    <a:gd name="connsiteX70" fmla="*/ 435293 w 1111567"/>
                    <a:gd name="connsiteY70" fmla="*/ 45720 h 243839"/>
                    <a:gd name="connsiteX71" fmla="*/ 435293 w 1111567"/>
                    <a:gd name="connsiteY71" fmla="*/ 62865 h 243839"/>
                    <a:gd name="connsiteX72" fmla="*/ 480060 w 1111567"/>
                    <a:gd name="connsiteY72" fmla="*/ 62865 h 243839"/>
                    <a:gd name="connsiteX73" fmla="*/ 511493 w 1111567"/>
                    <a:gd name="connsiteY73" fmla="*/ 73343 h 243839"/>
                    <a:gd name="connsiteX74" fmla="*/ 521018 w 1111567"/>
                    <a:gd name="connsiteY74" fmla="*/ 96203 h 243839"/>
                    <a:gd name="connsiteX75" fmla="*/ 521018 w 1111567"/>
                    <a:gd name="connsiteY75" fmla="*/ 111443 h 243839"/>
                    <a:gd name="connsiteX76" fmla="*/ 460058 w 1111567"/>
                    <a:gd name="connsiteY76" fmla="*/ 111443 h 243839"/>
                    <a:gd name="connsiteX77" fmla="*/ 424815 w 1111567"/>
                    <a:gd name="connsiteY77" fmla="*/ 126683 h 243839"/>
                    <a:gd name="connsiteX78" fmla="*/ 419100 w 1111567"/>
                    <a:gd name="connsiteY78" fmla="*/ 151448 h 243839"/>
                    <a:gd name="connsiteX79" fmla="*/ 419100 w 1111567"/>
                    <a:gd name="connsiteY79" fmla="*/ 157163 h 243839"/>
                    <a:gd name="connsiteX80" fmla="*/ 424815 w 1111567"/>
                    <a:gd name="connsiteY80" fmla="*/ 181928 h 243839"/>
                    <a:gd name="connsiteX81" fmla="*/ 460058 w 1111567"/>
                    <a:gd name="connsiteY81" fmla="*/ 197168 h 243839"/>
                    <a:gd name="connsiteX82" fmla="*/ 499110 w 1111567"/>
                    <a:gd name="connsiteY82" fmla="*/ 197168 h 243839"/>
                    <a:gd name="connsiteX83" fmla="*/ 534353 w 1111567"/>
                    <a:gd name="connsiteY83" fmla="*/ 181928 h 243839"/>
                    <a:gd name="connsiteX84" fmla="*/ 540068 w 1111567"/>
                    <a:gd name="connsiteY84" fmla="*/ 157163 h 243839"/>
                    <a:gd name="connsiteX85" fmla="*/ 540068 w 1111567"/>
                    <a:gd name="connsiteY85" fmla="*/ 97155 h 243839"/>
                    <a:gd name="connsiteX86" fmla="*/ 515303 w 1111567"/>
                    <a:gd name="connsiteY86" fmla="*/ 175260 h 243839"/>
                    <a:gd name="connsiteX87" fmla="*/ 496253 w 1111567"/>
                    <a:gd name="connsiteY87" fmla="*/ 180975 h 243839"/>
                    <a:gd name="connsiteX88" fmla="*/ 462915 w 1111567"/>
                    <a:gd name="connsiteY88" fmla="*/ 180975 h 243839"/>
                    <a:gd name="connsiteX89" fmla="*/ 443865 w 1111567"/>
                    <a:gd name="connsiteY89" fmla="*/ 175260 h 243839"/>
                    <a:gd name="connsiteX90" fmla="*/ 438150 w 1111567"/>
                    <a:gd name="connsiteY90" fmla="*/ 157163 h 243839"/>
                    <a:gd name="connsiteX91" fmla="*/ 438150 w 1111567"/>
                    <a:gd name="connsiteY91" fmla="*/ 153353 h 243839"/>
                    <a:gd name="connsiteX92" fmla="*/ 443865 w 1111567"/>
                    <a:gd name="connsiteY92" fmla="*/ 135255 h 243839"/>
                    <a:gd name="connsiteX93" fmla="*/ 462915 w 1111567"/>
                    <a:gd name="connsiteY93" fmla="*/ 129540 h 243839"/>
                    <a:gd name="connsiteX94" fmla="*/ 521018 w 1111567"/>
                    <a:gd name="connsiteY94" fmla="*/ 129540 h 243839"/>
                    <a:gd name="connsiteX95" fmla="*/ 521018 w 1111567"/>
                    <a:gd name="connsiteY95" fmla="*/ 158115 h 243839"/>
                    <a:gd name="connsiteX96" fmla="*/ 515303 w 1111567"/>
                    <a:gd name="connsiteY96" fmla="*/ 175260 h 243839"/>
                    <a:gd name="connsiteX97" fmla="*/ 857250 w 1111567"/>
                    <a:gd name="connsiteY97" fmla="*/ 97155 h 243839"/>
                    <a:gd name="connsiteX98" fmla="*/ 842962 w 1111567"/>
                    <a:gd name="connsiteY98" fmla="*/ 61913 h 243839"/>
                    <a:gd name="connsiteX99" fmla="*/ 794385 w 1111567"/>
                    <a:gd name="connsiteY99" fmla="*/ 45720 h 243839"/>
                    <a:gd name="connsiteX100" fmla="*/ 751523 w 1111567"/>
                    <a:gd name="connsiteY100" fmla="*/ 45720 h 243839"/>
                    <a:gd name="connsiteX101" fmla="*/ 751523 w 1111567"/>
                    <a:gd name="connsiteY101" fmla="*/ 62865 h 243839"/>
                    <a:gd name="connsiteX102" fmla="*/ 796290 w 1111567"/>
                    <a:gd name="connsiteY102" fmla="*/ 62865 h 243839"/>
                    <a:gd name="connsiteX103" fmla="*/ 827723 w 1111567"/>
                    <a:gd name="connsiteY103" fmla="*/ 73343 h 243839"/>
                    <a:gd name="connsiteX104" fmla="*/ 837248 w 1111567"/>
                    <a:gd name="connsiteY104" fmla="*/ 96203 h 243839"/>
                    <a:gd name="connsiteX105" fmla="*/ 837248 w 1111567"/>
                    <a:gd name="connsiteY105" fmla="*/ 111443 h 243839"/>
                    <a:gd name="connsiteX106" fmla="*/ 776287 w 1111567"/>
                    <a:gd name="connsiteY106" fmla="*/ 111443 h 243839"/>
                    <a:gd name="connsiteX107" fmla="*/ 741045 w 1111567"/>
                    <a:gd name="connsiteY107" fmla="*/ 126683 h 243839"/>
                    <a:gd name="connsiteX108" fmla="*/ 735330 w 1111567"/>
                    <a:gd name="connsiteY108" fmla="*/ 151448 h 243839"/>
                    <a:gd name="connsiteX109" fmla="*/ 735330 w 1111567"/>
                    <a:gd name="connsiteY109" fmla="*/ 157163 h 243839"/>
                    <a:gd name="connsiteX110" fmla="*/ 741045 w 1111567"/>
                    <a:gd name="connsiteY110" fmla="*/ 181928 h 243839"/>
                    <a:gd name="connsiteX111" fmla="*/ 776287 w 1111567"/>
                    <a:gd name="connsiteY111" fmla="*/ 197168 h 243839"/>
                    <a:gd name="connsiteX112" fmla="*/ 815340 w 1111567"/>
                    <a:gd name="connsiteY112" fmla="*/ 197168 h 243839"/>
                    <a:gd name="connsiteX113" fmla="*/ 850583 w 1111567"/>
                    <a:gd name="connsiteY113" fmla="*/ 181928 h 243839"/>
                    <a:gd name="connsiteX114" fmla="*/ 856298 w 1111567"/>
                    <a:gd name="connsiteY114" fmla="*/ 157163 h 243839"/>
                    <a:gd name="connsiteX115" fmla="*/ 857250 w 1111567"/>
                    <a:gd name="connsiteY115" fmla="*/ 97155 h 243839"/>
                    <a:gd name="connsiteX116" fmla="*/ 831533 w 1111567"/>
                    <a:gd name="connsiteY116" fmla="*/ 175260 h 243839"/>
                    <a:gd name="connsiteX117" fmla="*/ 812483 w 1111567"/>
                    <a:gd name="connsiteY117" fmla="*/ 180975 h 243839"/>
                    <a:gd name="connsiteX118" fmla="*/ 779145 w 1111567"/>
                    <a:gd name="connsiteY118" fmla="*/ 180975 h 243839"/>
                    <a:gd name="connsiteX119" fmla="*/ 760095 w 1111567"/>
                    <a:gd name="connsiteY119" fmla="*/ 175260 h 243839"/>
                    <a:gd name="connsiteX120" fmla="*/ 754380 w 1111567"/>
                    <a:gd name="connsiteY120" fmla="*/ 157163 h 243839"/>
                    <a:gd name="connsiteX121" fmla="*/ 754380 w 1111567"/>
                    <a:gd name="connsiteY121" fmla="*/ 153353 h 243839"/>
                    <a:gd name="connsiteX122" fmla="*/ 760095 w 1111567"/>
                    <a:gd name="connsiteY122" fmla="*/ 135255 h 243839"/>
                    <a:gd name="connsiteX123" fmla="*/ 779145 w 1111567"/>
                    <a:gd name="connsiteY123" fmla="*/ 129540 h 243839"/>
                    <a:gd name="connsiteX124" fmla="*/ 837248 w 1111567"/>
                    <a:gd name="connsiteY124" fmla="*/ 129540 h 243839"/>
                    <a:gd name="connsiteX125" fmla="*/ 837248 w 1111567"/>
                    <a:gd name="connsiteY125" fmla="*/ 158115 h 243839"/>
                    <a:gd name="connsiteX126" fmla="*/ 831533 w 1111567"/>
                    <a:gd name="connsiteY126" fmla="*/ 175260 h 243839"/>
                    <a:gd name="connsiteX127" fmla="*/ 274320 w 1111567"/>
                    <a:gd name="connsiteY127" fmla="*/ 45720 h 243839"/>
                    <a:gd name="connsiteX128" fmla="*/ 254318 w 1111567"/>
                    <a:gd name="connsiteY128" fmla="*/ 45720 h 243839"/>
                    <a:gd name="connsiteX129" fmla="*/ 205740 w 1111567"/>
                    <a:gd name="connsiteY129" fmla="*/ 172403 h 243839"/>
                    <a:gd name="connsiteX130" fmla="*/ 157163 w 1111567"/>
                    <a:gd name="connsiteY130" fmla="*/ 45720 h 243839"/>
                    <a:gd name="connsiteX131" fmla="*/ 137160 w 1111567"/>
                    <a:gd name="connsiteY131" fmla="*/ 45720 h 243839"/>
                    <a:gd name="connsiteX132" fmla="*/ 196215 w 1111567"/>
                    <a:gd name="connsiteY132" fmla="*/ 198120 h 243839"/>
                    <a:gd name="connsiteX133" fmla="*/ 178118 w 1111567"/>
                    <a:gd name="connsiteY133" fmla="*/ 243840 h 243839"/>
                    <a:gd name="connsiteX134" fmla="*/ 198120 w 1111567"/>
                    <a:gd name="connsiteY134" fmla="*/ 243840 h 243839"/>
                    <a:gd name="connsiteX135" fmla="*/ 403860 w 1111567"/>
                    <a:gd name="connsiteY135" fmla="*/ 97155 h 243839"/>
                    <a:gd name="connsiteX136" fmla="*/ 389572 w 1111567"/>
                    <a:gd name="connsiteY136" fmla="*/ 61913 h 243839"/>
                    <a:gd name="connsiteX137" fmla="*/ 343853 w 1111567"/>
                    <a:gd name="connsiteY137" fmla="*/ 45720 h 243839"/>
                    <a:gd name="connsiteX138" fmla="*/ 341947 w 1111567"/>
                    <a:gd name="connsiteY138" fmla="*/ 45720 h 243839"/>
                    <a:gd name="connsiteX139" fmla="*/ 296228 w 1111567"/>
                    <a:gd name="connsiteY139" fmla="*/ 61913 h 243839"/>
                    <a:gd name="connsiteX140" fmla="*/ 281940 w 1111567"/>
                    <a:gd name="connsiteY140" fmla="*/ 97155 h 243839"/>
                    <a:gd name="connsiteX141" fmla="*/ 281940 w 1111567"/>
                    <a:gd name="connsiteY141" fmla="*/ 198120 h 243839"/>
                    <a:gd name="connsiteX142" fmla="*/ 300990 w 1111567"/>
                    <a:gd name="connsiteY142" fmla="*/ 198120 h 243839"/>
                    <a:gd name="connsiteX143" fmla="*/ 300990 w 1111567"/>
                    <a:gd name="connsiteY143" fmla="*/ 97155 h 243839"/>
                    <a:gd name="connsiteX144" fmla="*/ 310515 w 1111567"/>
                    <a:gd name="connsiteY144" fmla="*/ 74295 h 243839"/>
                    <a:gd name="connsiteX145" fmla="*/ 342900 w 1111567"/>
                    <a:gd name="connsiteY145" fmla="*/ 63818 h 243839"/>
                    <a:gd name="connsiteX146" fmla="*/ 375285 w 1111567"/>
                    <a:gd name="connsiteY146" fmla="*/ 74295 h 243839"/>
                    <a:gd name="connsiteX147" fmla="*/ 384810 w 1111567"/>
                    <a:gd name="connsiteY147" fmla="*/ 97155 h 243839"/>
                    <a:gd name="connsiteX148" fmla="*/ 384810 w 1111567"/>
                    <a:gd name="connsiteY148" fmla="*/ 198120 h 243839"/>
                    <a:gd name="connsiteX149" fmla="*/ 403860 w 1111567"/>
                    <a:gd name="connsiteY149" fmla="*/ 198120 h 243839"/>
                    <a:gd name="connsiteX150" fmla="*/ 403860 w 1111567"/>
                    <a:gd name="connsiteY150" fmla="*/ 97155 h 243839"/>
                    <a:gd name="connsiteX151" fmla="*/ 1097280 w 1111567"/>
                    <a:gd name="connsiteY151" fmla="*/ 61913 h 243839"/>
                    <a:gd name="connsiteX152" fmla="*/ 1051560 w 1111567"/>
                    <a:gd name="connsiteY152" fmla="*/ 45720 h 243839"/>
                    <a:gd name="connsiteX153" fmla="*/ 1049655 w 1111567"/>
                    <a:gd name="connsiteY153" fmla="*/ 45720 h 243839"/>
                    <a:gd name="connsiteX154" fmla="*/ 1003935 w 1111567"/>
                    <a:gd name="connsiteY154" fmla="*/ 61913 h 243839"/>
                    <a:gd name="connsiteX155" fmla="*/ 989648 w 1111567"/>
                    <a:gd name="connsiteY155" fmla="*/ 97155 h 243839"/>
                    <a:gd name="connsiteX156" fmla="*/ 989648 w 1111567"/>
                    <a:gd name="connsiteY156" fmla="*/ 145733 h 243839"/>
                    <a:gd name="connsiteX157" fmla="*/ 1003935 w 1111567"/>
                    <a:gd name="connsiteY157" fmla="*/ 180975 h 243839"/>
                    <a:gd name="connsiteX158" fmla="*/ 1049655 w 1111567"/>
                    <a:gd name="connsiteY158" fmla="*/ 197168 h 243839"/>
                    <a:gd name="connsiteX159" fmla="*/ 1094423 w 1111567"/>
                    <a:gd name="connsiteY159" fmla="*/ 197168 h 243839"/>
                    <a:gd name="connsiteX160" fmla="*/ 1094423 w 1111567"/>
                    <a:gd name="connsiteY160" fmla="*/ 180023 h 243839"/>
                    <a:gd name="connsiteX161" fmla="*/ 1050608 w 1111567"/>
                    <a:gd name="connsiteY161" fmla="*/ 180023 h 243839"/>
                    <a:gd name="connsiteX162" fmla="*/ 1018223 w 1111567"/>
                    <a:gd name="connsiteY162" fmla="*/ 169545 h 243839"/>
                    <a:gd name="connsiteX163" fmla="*/ 1008698 w 1111567"/>
                    <a:gd name="connsiteY163" fmla="*/ 146685 h 243839"/>
                    <a:gd name="connsiteX164" fmla="*/ 1008698 w 1111567"/>
                    <a:gd name="connsiteY164" fmla="*/ 128588 h 243839"/>
                    <a:gd name="connsiteX165" fmla="*/ 1111567 w 1111567"/>
                    <a:gd name="connsiteY165" fmla="*/ 128588 h 243839"/>
                    <a:gd name="connsiteX166" fmla="*/ 1111567 w 1111567"/>
                    <a:gd name="connsiteY166" fmla="*/ 97155 h 243839"/>
                    <a:gd name="connsiteX167" fmla="*/ 1097280 w 1111567"/>
                    <a:gd name="connsiteY167" fmla="*/ 61913 h 243839"/>
                    <a:gd name="connsiteX168" fmla="*/ 1008698 w 1111567"/>
                    <a:gd name="connsiteY168" fmla="*/ 111443 h 243839"/>
                    <a:gd name="connsiteX169" fmla="*/ 1008698 w 1111567"/>
                    <a:gd name="connsiteY169" fmla="*/ 96203 h 243839"/>
                    <a:gd name="connsiteX170" fmla="*/ 1018223 w 1111567"/>
                    <a:gd name="connsiteY170" fmla="*/ 73343 h 243839"/>
                    <a:gd name="connsiteX171" fmla="*/ 1050608 w 1111567"/>
                    <a:gd name="connsiteY171" fmla="*/ 62865 h 243839"/>
                    <a:gd name="connsiteX172" fmla="*/ 1082992 w 1111567"/>
                    <a:gd name="connsiteY172" fmla="*/ 73343 h 243839"/>
                    <a:gd name="connsiteX173" fmla="*/ 1092517 w 1111567"/>
                    <a:gd name="connsiteY173" fmla="*/ 96203 h 243839"/>
                    <a:gd name="connsiteX174" fmla="*/ 1092517 w 1111567"/>
                    <a:gd name="connsiteY174" fmla="*/ 111443 h 243839"/>
                    <a:gd name="connsiteX175" fmla="*/ 1008698 w 1111567"/>
                    <a:gd name="connsiteY175" fmla="*/ 111443 h 243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1111567" h="243839">
                      <a:moveTo>
                        <a:pt x="727710" y="62865"/>
                      </a:moveTo>
                      <a:lnTo>
                        <a:pt x="695325" y="62865"/>
                      </a:lnTo>
                      <a:cubicBezTo>
                        <a:pt x="686753" y="62865"/>
                        <a:pt x="680085" y="64770"/>
                        <a:pt x="676275" y="68580"/>
                      </a:cubicBezTo>
                      <a:cubicBezTo>
                        <a:pt x="672465" y="72390"/>
                        <a:pt x="670560" y="79058"/>
                        <a:pt x="670560" y="87630"/>
                      </a:cubicBezTo>
                      <a:lnTo>
                        <a:pt x="670560" y="198120"/>
                      </a:lnTo>
                      <a:lnTo>
                        <a:pt x="651510" y="198120"/>
                      </a:lnTo>
                      <a:lnTo>
                        <a:pt x="651510" y="85725"/>
                      </a:lnTo>
                      <a:cubicBezTo>
                        <a:pt x="651510" y="77153"/>
                        <a:pt x="653415" y="67628"/>
                        <a:pt x="657225" y="60960"/>
                      </a:cubicBezTo>
                      <a:cubicBezTo>
                        <a:pt x="665798" y="48578"/>
                        <a:pt x="681990" y="45720"/>
                        <a:pt x="693420" y="45720"/>
                      </a:cubicBezTo>
                      <a:lnTo>
                        <a:pt x="727710" y="45720"/>
                      </a:lnTo>
                      <a:lnTo>
                        <a:pt x="727710" y="62865"/>
                      </a:lnTo>
                      <a:close/>
                      <a:moveTo>
                        <a:pt x="603885" y="180975"/>
                      </a:moveTo>
                      <a:cubicBezTo>
                        <a:pt x="595312" y="180975"/>
                        <a:pt x="588645" y="179070"/>
                        <a:pt x="584835" y="175260"/>
                      </a:cubicBezTo>
                      <a:cubicBezTo>
                        <a:pt x="581025" y="171450"/>
                        <a:pt x="579120" y="165735"/>
                        <a:pt x="579120" y="157163"/>
                      </a:cubicBezTo>
                      <a:lnTo>
                        <a:pt x="579120" y="62865"/>
                      </a:lnTo>
                      <a:lnTo>
                        <a:pt x="619125" y="62865"/>
                      </a:lnTo>
                      <a:lnTo>
                        <a:pt x="619125" y="45720"/>
                      </a:lnTo>
                      <a:lnTo>
                        <a:pt x="579120" y="45720"/>
                      </a:lnTo>
                      <a:lnTo>
                        <a:pt x="579120" y="0"/>
                      </a:lnTo>
                      <a:lnTo>
                        <a:pt x="560070" y="0"/>
                      </a:lnTo>
                      <a:lnTo>
                        <a:pt x="560070" y="157163"/>
                      </a:lnTo>
                      <a:cubicBezTo>
                        <a:pt x="560070" y="165735"/>
                        <a:pt x="561975" y="175260"/>
                        <a:pt x="565785" y="181928"/>
                      </a:cubicBezTo>
                      <a:cubicBezTo>
                        <a:pt x="574358" y="195263"/>
                        <a:pt x="589598" y="197168"/>
                        <a:pt x="601028" y="197168"/>
                      </a:cubicBezTo>
                      <a:lnTo>
                        <a:pt x="636270" y="197168"/>
                      </a:lnTo>
                      <a:lnTo>
                        <a:pt x="636270" y="180023"/>
                      </a:lnTo>
                      <a:cubicBezTo>
                        <a:pt x="636270" y="180975"/>
                        <a:pt x="603885" y="180975"/>
                        <a:pt x="603885" y="180975"/>
                      </a:cubicBezTo>
                      <a:close/>
                      <a:moveTo>
                        <a:pt x="102870" y="0"/>
                      </a:moveTo>
                      <a:lnTo>
                        <a:pt x="102870" y="45720"/>
                      </a:lnTo>
                      <a:lnTo>
                        <a:pt x="62865" y="45720"/>
                      </a:lnTo>
                      <a:cubicBezTo>
                        <a:pt x="38100" y="45720"/>
                        <a:pt x="23813" y="53340"/>
                        <a:pt x="14288" y="61913"/>
                      </a:cubicBezTo>
                      <a:cubicBezTo>
                        <a:pt x="0" y="75248"/>
                        <a:pt x="0" y="95250"/>
                        <a:pt x="0" y="97155"/>
                      </a:cubicBezTo>
                      <a:lnTo>
                        <a:pt x="0" y="145733"/>
                      </a:lnTo>
                      <a:cubicBezTo>
                        <a:pt x="0" y="147638"/>
                        <a:pt x="0" y="167640"/>
                        <a:pt x="14288" y="180975"/>
                      </a:cubicBezTo>
                      <a:cubicBezTo>
                        <a:pt x="22860" y="189548"/>
                        <a:pt x="38100" y="197168"/>
                        <a:pt x="62865" y="197168"/>
                      </a:cubicBezTo>
                      <a:lnTo>
                        <a:pt x="80963" y="197168"/>
                      </a:lnTo>
                      <a:cubicBezTo>
                        <a:pt x="92393" y="197168"/>
                        <a:pt x="108585" y="194310"/>
                        <a:pt x="116205" y="181928"/>
                      </a:cubicBezTo>
                      <a:cubicBezTo>
                        <a:pt x="120968" y="175260"/>
                        <a:pt x="121920" y="165735"/>
                        <a:pt x="121920" y="157163"/>
                      </a:cubicBezTo>
                      <a:lnTo>
                        <a:pt x="121920" y="0"/>
                      </a:lnTo>
                      <a:lnTo>
                        <a:pt x="102870" y="0"/>
                      </a:lnTo>
                      <a:close/>
                      <a:moveTo>
                        <a:pt x="97155" y="175260"/>
                      </a:moveTo>
                      <a:cubicBezTo>
                        <a:pt x="93345" y="179070"/>
                        <a:pt x="86677" y="180975"/>
                        <a:pt x="78105" y="180975"/>
                      </a:cubicBezTo>
                      <a:lnTo>
                        <a:pt x="60960" y="180975"/>
                      </a:lnTo>
                      <a:cubicBezTo>
                        <a:pt x="44768" y="180975"/>
                        <a:pt x="35243" y="176213"/>
                        <a:pt x="29527" y="170498"/>
                      </a:cubicBezTo>
                      <a:cubicBezTo>
                        <a:pt x="22860" y="163830"/>
                        <a:pt x="20002" y="154305"/>
                        <a:pt x="20002" y="147638"/>
                      </a:cubicBezTo>
                      <a:lnTo>
                        <a:pt x="20002" y="97155"/>
                      </a:lnTo>
                      <a:cubicBezTo>
                        <a:pt x="20002" y="90488"/>
                        <a:pt x="22860" y="80963"/>
                        <a:pt x="29527" y="74295"/>
                      </a:cubicBezTo>
                      <a:cubicBezTo>
                        <a:pt x="35243" y="68580"/>
                        <a:pt x="45720" y="63818"/>
                        <a:pt x="60960" y="63818"/>
                      </a:cubicBezTo>
                      <a:lnTo>
                        <a:pt x="102870" y="63818"/>
                      </a:lnTo>
                      <a:lnTo>
                        <a:pt x="102870" y="157163"/>
                      </a:lnTo>
                      <a:cubicBezTo>
                        <a:pt x="102870" y="165735"/>
                        <a:pt x="100965" y="171450"/>
                        <a:pt x="97155" y="175260"/>
                      </a:cubicBezTo>
                      <a:close/>
                      <a:moveTo>
                        <a:pt x="901065" y="73343"/>
                      </a:moveTo>
                      <a:cubicBezTo>
                        <a:pt x="906780" y="67628"/>
                        <a:pt x="917258" y="62865"/>
                        <a:pt x="932498" y="62865"/>
                      </a:cubicBezTo>
                      <a:lnTo>
                        <a:pt x="978217" y="62865"/>
                      </a:lnTo>
                      <a:lnTo>
                        <a:pt x="978217" y="45720"/>
                      </a:lnTo>
                      <a:lnTo>
                        <a:pt x="934403" y="45720"/>
                      </a:lnTo>
                      <a:cubicBezTo>
                        <a:pt x="909637" y="45720"/>
                        <a:pt x="895350" y="53340"/>
                        <a:pt x="885825" y="61913"/>
                      </a:cubicBezTo>
                      <a:cubicBezTo>
                        <a:pt x="871537" y="75248"/>
                        <a:pt x="871537" y="95250"/>
                        <a:pt x="871537" y="97155"/>
                      </a:cubicBezTo>
                      <a:lnTo>
                        <a:pt x="871537" y="145733"/>
                      </a:lnTo>
                      <a:cubicBezTo>
                        <a:pt x="871537" y="147638"/>
                        <a:pt x="871537" y="167640"/>
                        <a:pt x="885825" y="180975"/>
                      </a:cubicBezTo>
                      <a:cubicBezTo>
                        <a:pt x="894398" y="189548"/>
                        <a:pt x="909637" y="197168"/>
                        <a:pt x="934403" y="197168"/>
                      </a:cubicBezTo>
                      <a:lnTo>
                        <a:pt x="978217" y="197168"/>
                      </a:lnTo>
                      <a:lnTo>
                        <a:pt x="978217" y="180023"/>
                      </a:lnTo>
                      <a:lnTo>
                        <a:pt x="932498" y="180023"/>
                      </a:lnTo>
                      <a:cubicBezTo>
                        <a:pt x="916305" y="180023"/>
                        <a:pt x="906780" y="175260"/>
                        <a:pt x="901065" y="169545"/>
                      </a:cubicBezTo>
                      <a:cubicBezTo>
                        <a:pt x="894398" y="162878"/>
                        <a:pt x="891540" y="153353"/>
                        <a:pt x="891540" y="146685"/>
                      </a:cubicBezTo>
                      <a:lnTo>
                        <a:pt x="891540" y="96203"/>
                      </a:lnTo>
                      <a:cubicBezTo>
                        <a:pt x="891540" y="89535"/>
                        <a:pt x="893445" y="80010"/>
                        <a:pt x="901065" y="73343"/>
                      </a:cubicBezTo>
                      <a:close/>
                      <a:moveTo>
                        <a:pt x="540068" y="97155"/>
                      </a:moveTo>
                      <a:cubicBezTo>
                        <a:pt x="540068" y="95250"/>
                        <a:pt x="540068" y="75248"/>
                        <a:pt x="525780" y="61913"/>
                      </a:cubicBezTo>
                      <a:cubicBezTo>
                        <a:pt x="517208" y="53340"/>
                        <a:pt x="502920" y="45720"/>
                        <a:pt x="478155" y="45720"/>
                      </a:cubicBezTo>
                      <a:lnTo>
                        <a:pt x="435293" y="45720"/>
                      </a:lnTo>
                      <a:lnTo>
                        <a:pt x="435293" y="62865"/>
                      </a:lnTo>
                      <a:lnTo>
                        <a:pt x="480060" y="62865"/>
                      </a:lnTo>
                      <a:cubicBezTo>
                        <a:pt x="496253" y="62865"/>
                        <a:pt x="505778" y="67628"/>
                        <a:pt x="511493" y="73343"/>
                      </a:cubicBezTo>
                      <a:cubicBezTo>
                        <a:pt x="518160" y="80010"/>
                        <a:pt x="521018" y="89535"/>
                        <a:pt x="521018" y="96203"/>
                      </a:cubicBezTo>
                      <a:lnTo>
                        <a:pt x="521018" y="111443"/>
                      </a:lnTo>
                      <a:lnTo>
                        <a:pt x="460058" y="111443"/>
                      </a:lnTo>
                      <a:cubicBezTo>
                        <a:pt x="448628" y="111443"/>
                        <a:pt x="432435" y="114300"/>
                        <a:pt x="424815" y="126683"/>
                      </a:cubicBezTo>
                      <a:cubicBezTo>
                        <a:pt x="420053" y="133350"/>
                        <a:pt x="419100" y="142875"/>
                        <a:pt x="419100" y="151448"/>
                      </a:cubicBezTo>
                      <a:lnTo>
                        <a:pt x="419100" y="157163"/>
                      </a:lnTo>
                      <a:cubicBezTo>
                        <a:pt x="419100" y="165735"/>
                        <a:pt x="421005" y="175260"/>
                        <a:pt x="424815" y="181928"/>
                      </a:cubicBezTo>
                      <a:cubicBezTo>
                        <a:pt x="433387" y="195263"/>
                        <a:pt x="448628" y="197168"/>
                        <a:pt x="460058" y="197168"/>
                      </a:cubicBezTo>
                      <a:lnTo>
                        <a:pt x="499110" y="197168"/>
                      </a:lnTo>
                      <a:cubicBezTo>
                        <a:pt x="510540" y="197168"/>
                        <a:pt x="526733" y="194310"/>
                        <a:pt x="534353" y="181928"/>
                      </a:cubicBezTo>
                      <a:cubicBezTo>
                        <a:pt x="539115" y="175260"/>
                        <a:pt x="540068" y="165735"/>
                        <a:pt x="540068" y="157163"/>
                      </a:cubicBezTo>
                      <a:lnTo>
                        <a:pt x="540068" y="97155"/>
                      </a:lnTo>
                      <a:close/>
                      <a:moveTo>
                        <a:pt x="515303" y="175260"/>
                      </a:moveTo>
                      <a:cubicBezTo>
                        <a:pt x="511493" y="179070"/>
                        <a:pt x="504825" y="180975"/>
                        <a:pt x="496253" y="180975"/>
                      </a:cubicBezTo>
                      <a:lnTo>
                        <a:pt x="462915" y="180975"/>
                      </a:lnTo>
                      <a:cubicBezTo>
                        <a:pt x="454343" y="180975"/>
                        <a:pt x="447675" y="179070"/>
                        <a:pt x="443865" y="175260"/>
                      </a:cubicBezTo>
                      <a:cubicBezTo>
                        <a:pt x="440055" y="171450"/>
                        <a:pt x="438150" y="165735"/>
                        <a:pt x="438150" y="157163"/>
                      </a:cubicBezTo>
                      <a:lnTo>
                        <a:pt x="438150" y="153353"/>
                      </a:lnTo>
                      <a:cubicBezTo>
                        <a:pt x="438150" y="144780"/>
                        <a:pt x="440055" y="138113"/>
                        <a:pt x="443865" y="135255"/>
                      </a:cubicBezTo>
                      <a:cubicBezTo>
                        <a:pt x="447675" y="132398"/>
                        <a:pt x="454343" y="129540"/>
                        <a:pt x="462915" y="129540"/>
                      </a:cubicBezTo>
                      <a:lnTo>
                        <a:pt x="521018" y="129540"/>
                      </a:lnTo>
                      <a:lnTo>
                        <a:pt x="521018" y="158115"/>
                      </a:lnTo>
                      <a:cubicBezTo>
                        <a:pt x="521018" y="165735"/>
                        <a:pt x="519112" y="171450"/>
                        <a:pt x="515303" y="175260"/>
                      </a:cubicBezTo>
                      <a:close/>
                      <a:moveTo>
                        <a:pt x="857250" y="97155"/>
                      </a:moveTo>
                      <a:cubicBezTo>
                        <a:pt x="857250" y="95250"/>
                        <a:pt x="857250" y="75248"/>
                        <a:pt x="842962" y="61913"/>
                      </a:cubicBezTo>
                      <a:cubicBezTo>
                        <a:pt x="834390" y="53340"/>
                        <a:pt x="819150" y="45720"/>
                        <a:pt x="794385" y="45720"/>
                      </a:cubicBezTo>
                      <a:lnTo>
                        <a:pt x="751523" y="45720"/>
                      </a:lnTo>
                      <a:lnTo>
                        <a:pt x="751523" y="62865"/>
                      </a:lnTo>
                      <a:lnTo>
                        <a:pt x="796290" y="62865"/>
                      </a:lnTo>
                      <a:cubicBezTo>
                        <a:pt x="812483" y="62865"/>
                        <a:pt x="822008" y="67628"/>
                        <a:pt x="827723" y="73343"/>
                      </a:cubicBezTo>
                      <a:cubicBezTo>
                        <a:pt x="834390" y="80010"/>
                        <a:pt x="837248" y="89535"/>
                        <a:pt x="837248" y="96203"/>
                      </a:cubicBezTo>
                      <a:lnTo>
                        <a:pt x="837248" y="111443"/>
                      </a:lnTo>
                      <a:lnTo>
                        <a:pt x="776287" y="111443"/>
                      </a:lnTo>
                      <a:cubicBezTo>
                        <a:pt x="764858" y="111443"/>
                        <a:pt x="748665" y="114300"/>
                        <a:pt x="741045" y="126683"/>
                      </a:cubicBezTo>
                      <a:cubicBezTo>
                        <a:pt x="736283" y="133350"/>
                        <a:pt x="735330" y="142875"/>
                        <a:pt x="735330" y="151448"/>
                      </a:cubicBezTo>
                      <a:lnTo>
                        <a:pt x="735330" y="157163"/>
                      </a:lnTo>
                      <a:cubicBezTo>
                        <a:pt x="735330" y="165735"/>
                        <a:pt x="737235" y="175260"/>
                        <a:pt x="741045" y="181928"/>
                      </a:cubicBezTo>
                      <a:cubicBezTo>
                        <a:pt x="749618" y="195263"/>
                        <a:pt x="764858" y="197168"/>
                        <a:pt x="776287" y="197168"/>
                      </a:cubicBezTo>
                      <a:lnTo>
                        <a:pt x="815340" y="197168"/>
                      </a:lnTo>
                      <a:cubicBezTo>
                        <a:pt x="826770" y="197168"/>
                        <a:pt x="842962" y="194310"/>
                        <a:pt x="850583" y="181928"/>
                      </a:cubicBezTo>
                      <a:cubicBezTo>
                        <a:pt x="855345" y="175260"/>
                        <a:pt x="856298" y="165735"/>
                        <a:pt x="856298" y="157163"/>
                      </a:cubicBezTo>
                      <a:cubicBezTo>
                        <a:pt x="857250" y="158115"/>
                        <a:pt x="857250" y="107633"/>
                        <a:pt x="857250" y="97155"/>
                      </a:cubicBezTo>
                      <a:close/>
                      <a:moveTo>
                        <a:pt x="831533" y="175260"/>
                      </a:moveTo>
                      <a:cubicBezTo>
                        <a:pt x="827723" y="179070"/>
                        <a:pt x="821055" y="180975"/>
                        <a:pt x="812483" y="180975"/>
                      </a:cubicBezTo>
                      <a:lnTo>
                        <a:pt x="779145" y="180975"/>
                      </a:lnTo>
                      <a:cubicBezTo>
                        <a:pt x="770573" y="180975"/>
                        <a:pt x="763905" y="179070"/>
                        <a:pt x="760095" y="175260"/>
                      </a:cubicBezTo>
                      <a:cubicBezTo>
                        <a:pt x="756285" y="171450"/>
                        <a:pt x="754380" y="165735"/>
                        <a:pt x="754380" y="157163"/>
                      </a:cubicBezTo>
                      <a:lnTo>
                        <a:pt x="754380" y="153353"/>
                      </a:lnTo>
                      <a:cubicBezTo>
                        <a:pt x="754380" y="144780"/>
                        <a:pt x="756285" y="138113"/>
                        <a:pt x="760095" y="135255"/>
                      </a:cubicBezTo>
                      <a:cubicBezTo>
                        <a:pt x="763905" y="131445"/>
                        <a:pt x="770573" y="129540"/>
                        <a:pt x="779145" y="129540"/>
                      </a:cubicBezTo>
                      <a:lnTo>
                        <a:pt x="837248" y="129540"/>
                      </a:lnTo>
                      <a:lnTo>
                        <a:pt x="837248" y="158115"/>
                      </a:lnTo>
                      <a:cubicBezTo>
                        <a:pt x="837248" y="165735"/>
                        <a:pt x="835343" y="171450"/>
                        <a:pt x="831533" y="175260"/>
                      </a:cubicBezTo>
                      <a:close/>
                      <a:moveTo>
                        <a:pt x="274320" y="45720"/>
                      </a:moveTo>
                      <a:lnTo>
                        <a:pt x="254318" y="45720"/>
                      </a:lnTo>
                      <a:lnTo>
                        <a:pt x="205740" y="172403"/>
                      </a:lnTo>
                      <a:lnTo>
                        <a:pt x="157163" y="45720"/>
                      </a:lnTo>
                      <a:lnTo>
                        <a:pt x="137160" y="45720"/>
                      </a:lnTo>
                      <a:lnTo>
                        <a:pt x="196215" y="198120"/>
                      </a:lnTo>
                      <a:lnTo>
                        <a:pt x="178118" y="243840"/>
                      </a:lnTo>
                      <a:lnTo>
                        <a:pt x="198120" y="243840"/>
                      </a:lnTo>
                      <a:close/>
                      <a:moveTo>
                        <a:pt x="403860" y="97155"/>
                      </a:moveTo>
                      <a:cubicBezTo>
                        <a:pt x="403860" y="95250"/>
                        <a:pt x="403860" y="75248"/>
                        <a:pt x="389572" y="61913"/>
                      </a:cubicBezTo>
                      <a:cubicBezTo>
                        <a:pt x="381000" y="53340"/>
                        <a:pt x="366712" y="45720"/>
                        <a:pt x="343853" y="45720"/>
                      </a:cubicBezTo>
                      <a:lnTo>
                        <a:pt x="341947" y="45720"/>
                      </a:lnTo>
                      <a:cubicBezTo>
                        <a:pt x="319088" y="45720"/>
                        <a:pt x="304800" y="53340"/>
                        <a:pt x="296228" y="61913"/>
                      </a:cubicBezTo>
                      <a:cubicBezTo>
                        <a:pt x="281940" y="75248"/>
                        <a:pt x="281940" y="95250"/>
                        <a:pt x="281940" y="97155"/>
                      </a:cubicBezTo>
                      <a:lnTo>
                        <a:pt x="281940" y="198120"/>
                      </a:lnTo>
                      <a:lnTo>
                        <a:pt x="300990" y="198120"/>
                      </a:lnTo>
                      <a:lnTo>
                        <a:pt x="300990" y="97155"/>
                      </a:lnTo>
                      <a:cubicBezTo>
                        <a:pt x="300990" y="90488"/>
                        <a:pt x="302895" y="80963"/>
                        <a:pt x="310515" y="74295"/>
                      </a:cubicBezTo>
                      <a:cubicBezTo>
                        <a:pt x="316230" y="68580"/>
                        <a:pt x="327660" y="63818"/>
                        <a:pt x="342900" y="63818"/>
                      </a:cubicBezTo>
                      <a:cubicBezTo>
                        <a:pt x="358140" y="63818"/>
                        <a:pt x="369570" y="68580"/>
                        <a:pt x="375285" y="74295"/>
                      </a:cubicBezTo>
                      <a:cubicBezTo>
                        <a:pt x="381953" y="80963"/>
                        <a:pt x="384810" y="90488"/>
                        <a:pt x="384810" y="97155"/>
                      </a:cubicBezTo>
                      <a:lnTo>
                        <a:pt x="384810" y="198120"/>
                      </a:lnTo>
                      <a:lnTo>
                        <a:pt x="403860" y="198120"/>
                      </a:lnTo>
                      <a:lnTo>
                        <a:pt x="403860" y="97155"/>
                      </a:lnTo>
                      <a:close/>
                      <a:moveTo>
                        <a:pt x="1097280" y="61913"/>
                      </a:moveTo>
                      <a:cubicBezTo>
                        <a:pt x="1088708" y="53340"/>
                        <a:pt x="1074420" y="45720"/>
                        <a:pt x="1051560" y="45720"/>
                      </a:cubicBezTo>
                      <a:lnTo>
                        <a:pt x="1049655" y="45720"/>
                      </a:lnTo>
                      <a:cubicBezTo>
                        <a:pt x="1026795" y="45720"/>
                        <a:pt x="1012508" y="53340"/>
                        <a:pt x="1003935" y="61913"/>
                      </a:cubicBezTo>
                      <a:cubicBezTo>
                        <a:pt x="989648" y="75248"/>
                        <a:pt x="989648" y="95250"/>
                        <a:pt x="989648" y="97155"/>
                      </a:cubicBezTo>
                      <a:lnTo>
                        <a:pt x="989648" y="145733"/>
                      </a:lnTo>
                      <a:cubicBezTo>
                        <a:pt x="989648" y="147638"/>
                        <a:pt x="989648" y="167640"/>
                        <a:pt x="1003935" y="180975"/>
                      </a:cubicBezTo>
                      <a:cubicBezTo>
                        <a:pt x="1012508" y="189548"/>
                        <a:pt x="1026795" y="197168"/>
                        <a:pt x="1049655" y="197168"/>
                      </a:cubicBezTo>
                      <a:lnTo>
                        <a:pt x="1094423" y="197168"/>
                      </a:lnTo>
                      <a:lnTo>
                        <a:pt x="1094423" y="180023"/>
                      </a:lnTo>
                      <a:lnTo>
                        <a:pt x="1050608" y="180023"/>
                      </a:lnTo>
                      <a:cubicBezTo>
                        <a:pt x="1035367" y="180023"/>
                        <a:pt x="1023937" y="175260"/>
                        <a:pt x="1018223" y="169545"/>
                      </a:cubicBezTo>
                      <a:cubicBezTo>
                        <a:pt x="1011555" y="162878"/>
                        <a:pt x="1008698" y="153353"/>
                        <a:pt x="1008698" y="146685"/>
                      </a:cubicBezTo>
                      <a:lnTo>
                        <a:pt x="1008698" y="128588"/>
                      </a:lnTo>
                      <a:lnTo>
                        <a:pt x="1111567" y="128588"/>
                      </a:lnTo>
                      <a:lnTo>
                        <a:pt x="1111567" y="97155"/>
                      </a:lnTo>
                      <a:cubicBezTo>
                        <a:pt x="1110615" y="95250"/>
                        <a:pt x="1110615" y="75248"/>
                        <a:pt x="1097280" y="61913"/>
                      </a:cubicBezTo>
                      <a:close/>
                      <a:moveTo>
                        <a:pt x="1008698" y="111443"/>
                      </a:moveTo>
                      <a:lnTo>
                        <a:pt x="1008698" y="96203"/>
                      </a:lnTo>
                      <a:cubicBezTo>
                        <a:pt x="1008698" y="89535"/>
                        <a:pt x="1010603" y="80010"/>
                        <a:pt x="1018223" y="73343"/>
                      </a:cubicBezTo>
                      <a:cubicBezTo>
                        <a:pt x="1023937" y="67628"/>
                        <a:pt x="1035367" y="62865"/>
                        <a:pt x="1050608" y="62865"/>
                      </a:cubicBezTo>
                      <a:cubicBezTo>
                        <a:pt x="1065848" y="62865"/>
                        <a:pt x="1077278" y="67628"/>
                        <a:pt x="1082992" y="73343"/>
                      </a:cubicBezTo>
                      <a:cubicBezTo>
                        <a:pt x="1089660" y="80010"/>
                        <a:pt x="1092517" y="89535"/>
                        <a:pt x="1092517" y="96203"/>
                      </a:cubicBezTo>
                      <a:lnTo>
                        <a:pt x="1092517" y="111443"/>
                      </a:lnTo>
                      <a:lnTo>
                        <a:pt x="1008698" y="111443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9" name="Graphic 5237">
                  <a:extLst>
                    <a:ext uri="{FF2B5EF4-FFF2-40B4-BE49-F238E27FC236}">
                      <a16:creationId xmlns:a16="http://schemas.microsoft.com/office/drawing/2014/main" id="{B0D051D9-D494-B598-48F8-C68DDEF5A37C}"/>
                    </a:ext>
                  </a:extLst>
                </p:cNvPr>
                <p:cNvGrpSpPr/>
                <p:nvPr/>
              </p:nvGrpSpPr>
              <p:grpSpPr>
                <a:xfrm>
                  <a:off x="5402541" y="3307041"/>
                  <a:ext cx="239147" cy="243916"/>
                  <a:chOff x="5402541" y="3307041"/>
                  <a:chExt cx="239147" cy="243916"/>
                </a:xfrm>
              </p:grpSpPr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C388481A-3118-D2D2-0C16-CA3E6A436751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585"/>
                    <a:ext cx="80973" cy="198569"/>
                  </a:xfrm>
                  <a:custGeom>
                    <a:avLst/>
                    <a:gdLst>
                      <a:gd name="connsiteX0" fmla="*/ 80963 w 80973"/>
                      <a:gd name="connsiteY0" fmla="*/ 450 h 198569"/>
                      <a:gd name="connsiteX1" fmla="*/ 72390 w 80973"/>
                      <a:gd name="connsiteY1" fmla="*/ 66172 h 198569"/>
                      <a:gd name="connsiteX2" fmla="*/ 70485 w 80973"/>
                      <a:gd name="connsiteY2" fmla="*/ 139515 h 198569"/>
                      <a:gd name="connsiteX3" fmla="*/ 8573 w 80973"/>
                      <a:gd name="connsiteY3" fmla="*/ 198570 h 198569"/>
                      <a:gd name="connsiteX4" fmla="*/ 1905 w 80973"/>
                      <a:gd name="connsiteY4" fmla="*/ 129037 h 198569"/>
                      <a:gd name="connsiteX5" fmla="*/ 0 w 80973"/>
                      <a:gd name="connsiteY5" fmla="*/ 73792 h 198569"/>
                      <a:gd name="connsiteX6" fmla="*/ 0 w 80973"/>
                      <a:gd name="connsiteY6" fmla="*/ 71887 h 198569"/>
                      <a:gd name="connsiteX7" fmla="*/ 8573 w 80973"/>
                      <a:gd name="connsiteY7" fmla="*/ 54742 h 198569"/>
                      <a:gd name="connsiteX8" fmla="*/ 80963 w 80973"/>
                      <a:gd name="connsiteY8" fmla="*/ 450 h 198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973" h="198569">
                        <a:moveTo>
                          <a:pt x="80963" y="450"/>
                        </a:moveTo>
                        <a:cubicBezTo>
                          <a:pt x="78105" y="16642"/>
                          <a:pt x="74295" y="41407"/>
                          <a:pt x="72390" y="66172"/>
                        </a:cubicBezTo>
                        <a:cubicBezTo>
                          <a:pt x="68580" y="109987"/>
                          <a:pt x="70485" y="139515"/>
                          <a:pt x="70485" y="139515"/>
                        </a:cubicBezTo>
                        <a:lnTo>
                          <a:pt x="8573" y="198570"/>
                        </a:lnTo>
                        <a:cubicBezTo>
                          <a:pt x="8573" y="198570"/>
                          <a:pt x="3810" y="166185"/>
                          <a:pt x="1905" y="129037"/>
                        </a:cubicBezTo>
                        <a:cubicBezTo>
                          <a:pt x="953" y="106177"/>
                          <a:pt x="0" y="86175"/>
                          <a:pt x="0" y="73792"/>
                        </a:cubicBezTo>
                        <a:lnTo>
                          <a:pt x="0" y="71887"/>
                        </a:lnTo>
                        <a:cubicBezTo>
                          <a:pt x="0" y="70935"/>
                          <a:pt x="953" y="63315"/>
                          <a:pt x="8573" y="54742"/>
                        </a:cubicBezTo>
                        <a:cubicBezTo>
                          <a:pt x="18098" y="45217"/>
                          <a:pt x="81915" y="-5265"/>
                          <a:pt x="80963" y="450"/>
                        </a:cubicBezTo>
                        <a:close/>
                      </a:path>
                    </a:pathLst>
                  </a:custGeom>
                  <a:solidFill>
                    <a:srgbClr val="149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Freeform: Shape 231">
                    <a:extLst>
                      <a:ext uri="{FF2B5EF4-FFF2-40B4-BE49-F238E27FC236}">
                        <a16:creationId xmlns:a16="http://schemas.microsoft.com/office/drawing/2014/main" id="{5AA4113E-6F46-9D22-15C8-F7BD5D789FCD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600"/>
                    <a:ext cx="80973" cy="74729"/>
                  </a:xfrm>
                  <a:custGeom>
                    <a:avLst/>
                    <a:gdLst>
                      <a:gd name="connsiteX0" fmla="*/ 80963 w 80973"/>
                      <a:gd name="connsiteY0" fmla="*/ 435 h 74729"/>
                      <a:gd name="connsiteX1" fmla="*/ 72390 w 80973"/>
                      <a:gd name="connsiteY1" fmla="*/ 66157 h 74729"/>
                      <a:gd name="connsiteX2" fmla="*/ 0 w 80973"/>
                      <a:gd name="connsiteY2" fmla="*/ 74730 h 74729"/>
                      <a:gd name="connsiteX3" fmla="*/ 9525 w 80973"/>
                      <a:gd name="connsiteY3" fmla="*/ 55680 h 74729"/>
                      <a:gd name="connsiteX4" fmla="*/ 80963 w 80973"/>
                      <a:gd name="connsiteY4" fmla="*/ 435 h 74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973" h="74729">
                        <a:moveTo>
                          <a:pt x="80963" y="435"/>
                        </a:moveTo>
                        <a:cubicBezTo>
                          <a:pt x="78105" y="16627"/>
                          <a:pt x="74295" y="41392"/>
                          <a:pt x="72390" y="66157"/>
                        </a:cubicBezTo>
                        <a:cubicBezTo>
                          <a:pt x="72390" y="66157"/>
                          <a:pt x="3810" y="57585"/>
                          <a:pt x="0" y="74730"/>
                        </a:cubicBezTo>
                        <a:cubicBezTo>
                          <a:pt x="0" y="73777"/>
                          <a:pt x="953" y="64252"/>
                          <a:pt x="9525" y="55680"/>
                        </a:cubicBezTo>
                        <a:cubicBezTo>
                          <a:pt x="18098" y="47107"/>
                          <a:pt x="81915" y="-5280"/>
                          <a:pt x="80963" y="435"/>
                        </a:cubicBezTo>
                        <a:close/>
                      </a:path>
                    </a:pathLst>
                  </a:custGeom>
                  <a:solidFill>
                    <a:srgbClr val="1284E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Freeform: Shape 232">
                    <a:extLst>
                      <a:ext uri="{FF2B5EF4-FFF2-40B4-BE49-F238E27FC236}">
                        <a16:creationId xmlns:a16="http://schemas.microsoft.com/office/drawing/2014/main" id="{DD0BE37A-43B2-3C7D-4731-B07A35AFD9C4}"/>
                      </a:ext>
                    </a:extLst>
                  </p:cNvPr>
                  <p:cNvSpPr/>
                  <p:nvPr/>
                </p:nvSpPr>
                <p:spPr>
                  <a:xfrm>
                    <a:off x="5402541" y="3307041"/>
                    <a:ext cx="221970" cy="94335"/>
                  </a:xfrm>
                  <a:custGeom>
                    <a:avLst/>
                    <a:gdLst>
                      <a:gd name="connsiteX0" fmla="*/ 38 w 221970"/>
                      <a:gd name="connsiteY0" fmla="*/ 90526 h 94335"/>
                      <a:gd name="connsiteX1" fmla="*/ 38 w 221970"/>
                      <a:gd name="connsiteY1" fmla="*/ 94336 h 94335"/>
                      <a:gd name="connsiteX2" fmla="*/ 4801 w 221970"/>
                      <a:gd name="connsiteY2" fmla="*/ 85763 h 94335"/>
                      <a:gd name="connsiteX3" fmla="*/ 20993 w 221970"/>
                      <a:gd name="connsiteY3" fmla="*/ 78143 h 94335"/>
                      <a:gd name="connsiteX4" fmla="*/ 87668 w 221970"/>
                      <a:gd name="connsiteY4" fmla="*/ 72428 h 94335"/>
                      <a:gd name="connsiteX5" fmla="*/ 160058 w 221970"/>
                      <a:gd name="connsiteY5" fmla="*/ 74333 h 94335"/>
                      <a:gd name="connsiteX6" fmla="*/ 221971 w 221970"/>
                      <a:gd name="connsiteY6" fmla="*/ 15278 h 94335"/>
                      <a:gd name="connsiteX7" fmla="*/ 152438 w 221970"/>
                      <a:gd name="connsiteY7" fmla="*/ 4801 h 94335"/>
                      <a:gd name="connsiteX8" fmla="*/ 95288 w 221970"/>
                      <a:gd name="connsiteY8" fmla="*/ 38 h 94335"/>
                      <a:gd name="connsiteX9" fmla="*/ 78143 w 221970"/>
                      <a:gd name="connsiteY9" fmla="*/ 6706 h 94335"/>
                      <a:gd name="connsiteX10" fmla="*/ 6706 w 221970"/>
                      <a:gd name="connsiteY10" fmla="*/ 74333 h 94335"/>
                      <a:gd name="connsiteX11" fmla="*/ 38 w 221970"/>
                      <a:gd name="connsiteY11" fmla="*/ 90526 h 9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1970" h="94335">
                        <a:moveTo>
                          <a:pt x="38" y="90526"/>
                        </a:moveTo>
                        <a:lnTo>
                          <a:pt x="38" y="94336"/>
                        </a:lnTo>
                        <a:cubicBezTo>
                          <a:pt x="991" y="91478"/>
                          <a:pt x="1943" y="89573"/>
                          <a:pt x="4801" y="85763"/>
                        </a:cubicBezTo>
                        <a:cubicBezTo>
                          <a:pt x="9563" y="80048"/>
                          <a:pt x="17183" y="78143"/>
                          <a:pt x="20993" y="78143"/>
                        </a:cubicBezTo>
                        <a:cubicBezTo>
                          <a:pt x="38138" y="76238"/>
                          <a:pt x="61951" y="73381"/>
                          <a:pt x="87668" y="72428"/>
                        </a:cubicBezTo>
                        <a:cubicBezTo>
                          <a:pt x="130531" y="70523"/>
                          <a:pt x="160058" y="74333"/>
                          <a:pt x="160058" y="74333"/>
                        </a:cubicBezTo>
                        <a:lnTo>
                          <a:pt x="221971" y="15278"/>
                        </a:lnTo>
                        <a:cubicBezTo>
                          <a:pt x="221971" y="15278"/>
                          <a:pt x="189586" y="9563"/>
                          <a:pt x="152438" y="4801"/>
                        </a:cubicBezTo>
                        <a:cubicBezTo>
                          <a:pt x="128626" y="1943"/>
                          <a:pt x="106718" y="38"/>
                          <a:pt x="95288" y="38"/>
                        </a:cubicBezTo>
                        <a:cubicBezTo>
                          <a:pt x="94336" y="38"/>
                          <a:pt x="85763" y="-914"/>
                          <a:pt x="78143" y="6706"/>
                        </a:cubicBezTo>
                        <a:cubicBezTo>
                          <a:pt x="68618" y="15278"/>
                          <a:pt x="24803" y="57188"/>
                          <a:pt x="6706" y="74333"/>
                        </a:cubicBezTo>
                        <a:cubicBezTo>
                          <a:pt x="-914" y="81953"/>
                          <a:pt x="38" y="90526"/>
                          <a:pt x="38" y="90526"/>
                        </a:cubicBezTo>
                        <a:close/>
                      </a:path>
                    </a:pathLst>
                  </a:custGeom>
                  <a:solidFill>
                    <a:srgbClr val="B4D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9703300D-44BB-22FB-4A6F-B3DB0E09B99A}"/>
                      </a:ext>
                    </a:extLst>
                  </p:cNvPr>
                  <p:cNvSpPr/>
                  <p:nvPr/>
                </p:nvSpPr>
                <p:spPr>
                  <a:xfrm>
                    <a:off x="5420677" y="3472803"/>
                    <a:ext cx="201282" cy="78116"/>
                  </a:xfrm>
                  <a:custGeom>
                    <a:avLst/>
                    <a:gdLst>
                      <a:gd name="connsiteX0" fmla="*/ 200978 w 201282"/>
                      <a:gd name="connsiteY0" fmla="*/ 11 h 78116"/>
                      <a:gd name="connsiteX1" fmla="*/ 134303 w 201282"/>
                      <a:gd name="connsiteY1" fmla="*/ 5726 h 78116"/>
                      <a:gd name="connsiteX2" fmla="*/ 61913 w 201282"/>
                      <a:gd name="connsiteY2" fmla="*/ 3821 h 78116"/>
                      <a:gd name="connsiteX3" fmla="*/ 0 w 201282"/>
                      <a:gd name="connsiteY3" fmla="*/ 62876 h 78116"/>
                      <a:gd name="connsiteX4" fmla="*/ 69533 w 201282"/>
                      <a:gd name="connsiteY4" fmla="*/ 73354 h 78116"/>
                      <a:gd name="connsiteX5" fmla="*/ 123825 w 201282"/>
                      <a:gd name="connsiteY5" fmla="*/ 78116 h 78116"/>
                      <a:gd name="connsiteX6" fmla="*/ 126683 w 201282"/>
                      <a:gd name="connsiteY6" fmla="*/ 77164 h 78116"/>
                      <a:gd name="connsiteX7" fmla="*/ 143828 w 201282"/>
                      <a:gd name="connsiteY7" fmla="*/ 67639 h 78116"/>
                      <a:gd name="connsiteX8" fmla="*/ 200978 w 201282"/>
                      <a:gd name="connsiteY8" fmla="*/ 11 h 7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282" h="78116">
                        <a:moveTo>
                          <a:pt x="200978" y="11"/>
                        </a:moveTo>
                        <a:cubicBezTo>
                          <a:pt x="183833" y="1916"/>
                          <a:pt x="160020" y="4774"/>
                          <a:pt x="134303" y="5726"/>
                        </a:cubicBezTo>
                        <a:cubicBezTo>
                          <a:pt x="91440" y="7631"/>
                          <a:pt x="61913" y="3821"/>
                          <a:pt x="61913" y="3821"/>
                        </a:cubicBezTo>
                        <a:lnTo>
                          <a:pt x="0" y="62876"/>
                        </a:lnTo>
                        <a:cubicBezTo>
                          <a:pt x="0" y="62876"/>
                          <a:pt x="32385" y="69544"/>
                          <a:pt x="69533" y="73354"/>
                        </a:cubicBezTo>
                        <a:cubicBezTo>
                          <a:pt x="92393" y="76211"/>
                          <a:pt x="112395" y="77164"/>
                          <a:pt x="123825" y="78116"/>
                        </a:cubicBezTo>
                        <a:cubicBezTo>
                          <a:pt x="124778" y="78116"/>
                          <a:pt x="125730" y="77164"/>
                          <a:pt x="126683" y="77164"/>
                        </a:cubicBezTo>
                        <a:cubicBezTo>
                          <a:pt x="127635" y="77164"/>
                          <a:pt x="136208" y="75259"/>
                          <a:pt x="143828" y="67639"/>
                        </a:cubicBezTo>
                        <a:cubicBezTo>
                          <a:pt x="153353" y="59066"/>
                          <a:pt x="205740" y="-941"/>
                          <a:pt x="200978" y="11"/>
                        </a:cubicBezTo>
                        <a:close/>
                      </a:path>
                    </a:pathLst>
                  </a:custGeom>
                  <a:solidFill>
                    <a:srgbClr val="6F2DA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1D44FCE1-A4DF-3C19-3DEE-57640EB96BC4}"/>
                      </a:ext>
                    </a:extLst>
                  </p:cNvPr>
                  <p:cNvSpPr/>
                  <p:nvPr/>
                </p:nvSpPr>
                <p:spPr>
                  <a:xfrm>
                    <a:off x="5543550" y="3472804"/>
                    <a:ext cx="78405" cy="77163"/>
                  </a:xfrm>
                  <a:custGeom>
                    <a:avLst/>
                    <a:gdLst>
                      <a:gd name="connsiteX0" fmla="*/ 78105 w 78405"/>
                      <a:gd name="connsiteY0" fmla="*/ 11 h 77163"/>
                      <a:gd name="connsiteX1" fmla="*/ 11430 w 78405"/>
                      <a:gd name="connsiteY1" fmla="*/ 5726 h 77163"/>
                      <a:gd name="connsiteX2" fmla="*/ 0 w 78405"/>
                      <a:gd name="connsiteY2" fmla="*/ 77163 h 77163"/>
                      <a:gd name="connsiteX3" fmla="*/ 20003 w 78405"/>
                      <a:gd name="connsiteY3" fmla="*/ 68591 h 77163"/>
                      <a:gd name="connsiteX4" fmla="*/ 78105 w 78405"/>
                      <a:gd name="connsiteY4" fmla="*/ 11 h 77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405" h="77163">
                        <a:moveTo>
                          <a:pt x="78105" y="11"/>
                        </a:moveTo>
                        <a:cubicBezTo>
                          <a:pt x="60960" y="1916"/>
                          <a:pt x="37147" y="4773"/>
                          <a:pt x="11430" y="5726"/>
                        </a:cubicBezTo>
                        <a:cubicBezTo>
                          <a:pt x="11430" y="5726"/>
                          <a:pt x="16193" y="74306"/>
                          <a:pt x="0" y="77163"/>
                        </a:cubicBezTo>
                        <a:cubicBezTo>
                          <a:pt x="953" y="77163"/>
                          <a:pt x="12382" y="76211"/>
                          <a:pt x="20003" y="68591"/>
                        </a:cubicBezTo>
                        <a:cubicBezTo>
                          <a:pt x="29528" y="60971"/>
                          <a:pt x="82868" y="-942"/>
                          <a:pt x="78105" y="11"/>
                        </a:cubicBezTo>
                        <a:close/>
                      </a:path>
                    </a:pathLst>
                  </a:custGeom>
                  <a:solidFill>
                    <a:srgbClr val="591F9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FC218E61-ED44-E496-04A8-500E1A0E845B}"/>
                      </a:ext>
                    </a:extLst>
                  </p:cNvPr>
                  <p:cNvSpPr/>
                  <p:nvPr/>
                </p:nvSpPr>
                <p:spPr>
                  <a:xfrm>
                    <a:off x="5543550" y="3332797"/>
                    <a:ext cx="98138" cy="218160"/>
                  </a:xfrm>
                  <a:custGeom>
                    <a:avLst/>
                    <a:gdLst>
                      <a:gd name="connsiteX0" fmla="*/ 3810 w 98138"/>
                      <a:gd name="connsiteY0" fmla="*/ 218122 h 218160"/>
                      <a:gd name="connsiteX1" fmla="*/ 0 w 98138"/>
                      <a:gd name="connsiteY1" fmla="*/ 218122 h 218160"/>
                      <a:gd name="connsiteX2" fmla="*/ 8572 w 98138"/>
                      <a:gd name="connsiteY2" fmla="*/ 214313 h 218160"/>
                      <a:gd name="connsiteX3" fmla="*/ 18097 w 98138"/>
                      <a:gd name="connsiteY3" fmla="*/ 198120 h 218160"/>
                      <a:gd name="connsiteX4" fmla="*/ 26670 w 98138"/>
                      <a:gd name="connsiteY4" fmla="*/ 132397 h 218160"/>
                      <a:gd name="connsiteX5" fmla="*/ 27622 w 98138"/>
                      <a:gd name="connsiteY5" fmla="*/ 59055 h 218160"/>
                      <a:gd name="connsiteX6" fmla="*/ 89535 w 98138"/>
                      <a:gd name="connsiteY6" fmla="*/ 0 h 218160"/>
                      <a:gd name="connsiteX7" fmla="*/ 96203 w 98138"/>
                      <a:gd name="connsiteY7" fmla="*/ 69533 h 218160"/>
                      <a:gd name="connsiteX8" fmla="*/ 98107 w 98138"/>
                      <a:gd name="connsiteY8" fmla="*/ 126683 h 218160"/>
                      <a:gd name="connsiteX9" fmla="*/ 90488 w 98138"/>
                      <a:gd name="connsiteY9" fmla="*/ 143828 h 218160"/>
                      <a:gd name="connsiteX10" fmla="*/ 20003 w 98138"/>
                      <a:gd name="connsiteY10" fmla="*/ 211455 h 218160"/>
                      <a:gd name="connsiteX11" fmla="*/ 3810 w 98138"/>
                      <a:gd name="connsiteY11" fmla="*/ 218122 h 218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8138" h="218160">
                        <a:moveTo>
                          <a:pt x="3810" y="218122"/>
                        </a:moveTo>
                        <a:lnTo>
                          <a:pt x="0" y="218122"/>
                        </a:lnTo>
                        <a:cubicBezTo>
                          <a:pt x="2858" y="217170"/>
                          <a:pt x="4763" y="216218"/>
                          <a:pt x="8572" y="214313"/>
                        </a:cubicBezTo>
                        <a:cubicBezTo>
                          <a:pt x="15240" y="209550"/>
                          <a:pt x="17145" y="200978"/>
                          <a:pt x="18097" y="198120"/>
                        </a:cubicBezTo>
                        <a:cubicBezTo>
                          <a:pt x="20955" y="181928"/>
                          <a:pt x="24765" y="157163"/>
                          <a:pt x="26670" y="132397"/>
                        </a:cubicBezTo>
                        <a:cubicBezTo>
                          <a:pt x="30480" y="88583"/>
                          <a:pt x="27622" y="59055"/>
                          <a:pt x="27622" y="59055"/>
                        </a:cubicBezTo>
                        <a:lnTo>
                          <a:pt x="89535" y="0"/>
                        </a:lnTo>
                        <a:cubicBezTo>
                          <a:pt x="89535" y="0"/>
                          <a:pt x="94298" y="32385"/>
                          <a:pt x="96203" y="69533"/>
                        </a:cubicBezTo>
                        <a:cubicBezTo>
                          <a:pt x="98107" y="93345"/>
                          <a:pt x="98107" y="115253"/>
                          <a:pt x="98107" y="126683"/>
                        </a:cubicBezTo>
                        <a:cubicBezTo>
                          <a:pt x="98107" y="127635"/>
                          <a:pt x="99060" y="136208"/>
                          <a:pt x="90488" y="143828"/>
                        </a:cubicBezTo>
                        <a:cubicBezTo>
                          <a:pt x="81915" y="152400"/>
                          <a:pt x="38100" y="194310"/>
                          <a:pt x="20003" y="211455"/>
                        </a:cubicBezTo>
                        <a:cubicBezTo>
                          <a:pt x="13335" y="219075"/>
                          <a:pt x="4763" y="218122"/>
                          <a:pt x="3810" y="218122"/>
                        </a:cubicBezTo>
                        <a:close/>
                      </a:path>
                    </a:pathLst>
                  </a:custGeom>
                  <a:solidFill>
                    <a:srgbClr val="73BE2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221" name="Graphic 220">
                <a:extLst>
                  <a:ext uri="{FF2B5EF4-FFF2-40B4-BE49-F238E27FC236}">
                    <a16:creationId xmlns:a16="http://schemas.microsoft.com/office/drawing/2014/main" id="{6DDB824E-F77B-A96A-F8E9-0C964A673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4487169" y="1289395"/>
                <a:ext cx="959416" cy="479708"/>
              </a:xfrm>
              <a:prstGeom prst="rect">
                <a:avLst/>
              </a:prstGeom>
            </p:spPr>
          </p:pic>
          <p:pic>
            <p:nvPicPr>
              <p:cNvPr id="222" name="Graphic 221">
                <a:extLst>
                  <a:ext uri="{FF2B5EF4-FFF2-40B4-BE49-F238E27FC236}">
                    <a16:creationId xmlns:a16="http://schemas.microsoft.com/office/drawing/2014/main" id="{CD509A87-7E1A-974C-A0A1-9C7245410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3568583" y="1433886"/>
                <a:ext cx="646091" cy="190726"/>
              </a:xfrm>
              <a:prstGeom prst="rect">
                <a:avLst/>
              </a:prstGeom>
            </p:spPr>
          </p:pic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8C703C61-EBA6-2FD7-E619-10B371B55E47}"/>
                  </a:ext>
                </a:extLst>
              </p:cNvPr>
              <p:cNvGrpSpPr/>
              <p:nvPr/>
            </p:nvGrpSpPr>
            <p:grpSpPr>
              <a:xfrm>
                <a:off x="2929005" y="1381397"/>
                <a:ext cx="367083" cy="295705"/>
                <a:chOff x="2929005" y="1381397"/>
                <a:chExt cx="367083" cy="295705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7962B85B-CDCE-11E7-4A2C-CADCC75C6B74}"/>
                    </a:ext>
                  </a:extLst>
                </p:cNvPr>
                <p:cNvGrpSpPr/>
                <p:nvPr/>
              </p:nvGrpSpPr>
              <p:grpSpPr>
                <a:xfrm>
                  <a:off x="2929005" y="1381397"/>
                  <a:ext cx="367083" cy="295705"/>
                  <a:chOff x="4779999" y="1643116"/>
                  <a:chExt cx="304490" cy="245283"/>
                </a:xfrm>
              </p:grpSpPr>
              <p:pic>
                <p:nvPicPr>
                  <p:cNvPr id="226" name="Picture 225" descr="Icon&#10;&#10;Description automatically generated">
                    <a:extLst>
                      <a:ext uri="{FF2B5EF4-FFF2-40B4-BE49-F238E27FC236}">
                        <a16:creationId xmlns:a16="http://schemas.microsoft.com/office/drawing/2014/main" id="{7F1736D1-F13D-3540-3473-D83E1F03E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4779999" y="1643116"/>
                    <a:ext cx="304490" cy="245283"/>
                  </a:xfrm>
                  <a:custGeom>
                    <a:avLst/>
                    <a:gdLst>
                      <a:gd name="connsiteX0" fmla="*/ 148046 w 304490"/>
                      <a:gd name="connsiteY0" fmla="*/ 48304 h 245283"/>
                      <a:gd name="connsiteX1" fmla="*/ 76854 w 304490"/>
                      <a:gd name="connsiteY1" fmla="*/ 119496 h 245283"/>
                      <a:gd name="connsiteX2" fmla="*/ 148046 w 304490"/>
                      <a:gd name="connsiteY2" fmla="*/ 190688 h 245283"/>
                      <a:gd name="connsiteX3" fmla="*/ 219238 w 304490"/>
                      <a:gd name="connsiteY3" fmla="*/ 119496 h 245283"/>
                      <a:gd name="connsiteX4" fmla="*/ 148046 w 304490"/>
                      <a:gd name="connsiteY4" fmla="*/ 48304 h 245283"/>
                      <a:gd name="connsiteX5" fmla="*/ 0 w 304490"/>
                      <a:gd name="connsiteY5" fmla="*/ 0 h 245283"/>
                      <a:gd name="connsiteX6" fmla="*/ 304490 w 304490"/>
                      <a:gd name="connsiteY6" fmla="*/ 0 h 245283"/>
                      <a:gd name="connsiteX7" fmla="*/ 304490 w 304490"/>
                      <a:gd name="connsiteY7" fmla="*/ 245283 h 245283"/>
                      <a:gd name="connsiteX8" fmla="*/ 0 w 304490"/>
                      <a:gd name="connsiteY8" fmla="*/ 245283 h 245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4490" h="245283">
                        <a:moveTo>
                          <a:pt x="148046" y="48304"/>
                        </a:moveTo>
                        <a:cubicBezTo>
                          <a:pt x="108728" y="48304"/>
                          <a:pt x="76854" y="80178"/>
                          <a:pt x="76854" y="119496"/>
                        </a:cubicBezTo>
                        <a:cubicBezTo>
                          <a:pt x="76854" y="158814"/>
                          <a:pt x="108728" y="190688"/>
                          <a:pt x="148046" y="190688"/>
                        </a:cubicBezTo>
                        <a:cubicBezTo>
                          <a:pt x="187364" y="190688"/>
                          <a:pt x="219238" y="158814"/>
                          <a:pt x="219238" y="119496"/>
                        </a:cubicBezTo>
                        <a:cubicBezTo>
                          <a:pt x="219238" y="80178"/>
                          <a:pt x="187364" y="48304"/>
                          <a:pt x="148046" y="48304"/>
                        </a:cubicBezTo>
                        <a:close/>
                        <a:moveTo>
                          <a:pt x="0" y="0"/>
                        </a:moveTo>
                        <a:lnTo>
                          <a:pt x="304490" y="0"/>
                        </a:lnTo>
                        <a:lnTo>
                          <a:pt x="304490" y="245283"/>
                        </a:lnTo>
                        <a:lnTo>
                          <a:pt x="0" y="245283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227" name="Picture 226" descr="Icon&#10;&#10;Description automatically generated">
                    <a:extLst>
                      <a:ext uri="{FF2B5EF4-FFF2-40B4-BE49-F238E27FC236}">
                        <a16:creationId xmlns:a16="http://schemas.microsoft.com/office/drawing/2014/main" id="{CAC575FE-FD65-9057-2197-64137885AE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5">
                    <a:extLst>
                      <a:ext uri="{BEBA8EAE-BF5A-486C-A8C5-ECC9F3942E4B}">
                        <a14:imgProps xmlns:a14="http://schemas.microsoft.com/office/drawing/2010/main">
                          <a14:imgLayer r:embed="rId56">
                            <a14:imgEffect>
                              <a14:brightnessContrast bright="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77" t="20487" r="28761" b="21464"/>
                  <a:stretch>
                    <a:fillRect/>
                  </a:stretch>
                </p:blipFill>
                <p:spPr>
                  <a:xfrm>
                    <a:off x="4856738" y="1692408"/>
                    <a:ext cx="142384" cy="142384"/>
                  </a:xfrm>
                  <a:custGeom>
                    <a:avLst/>
                    <a:gdLst>
                      <a:gd name="connsiteX0" fmla="*/ 71192 w 142384"/>
                      <a:gd name="connsiteY0" fmla="*/ 0 h 142384"/>
                      <a:gd name="connsiteX1" fmla="*/ 142384 w 142384"/>
                      <a:gd name="connsiteY1" fmla="*/ 71192 h 142384"/>
                      <a:gd name="connsiteX2" fmla="*/ 71192 w 142384"/>
                      <a:gd name="connsiteY2" fmla="*/ 142384 h 142384"/>
                      <a:gd name="connsiteX3" fmla="*/ 0 w 142384"/>
                      <a:gd name="connsiteY3" fmla="*/ 71192 h 142384"/>
                      <a:gd name="connsiteX4" fmla="*/ 71192 w 142384"/>
                      <a:gd name="connsiteY4" fmla="*/ 0 h 14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384" h="142384">
                        <a:moveTo>
                          <a:pt x="71192" y="0"/>
                        </a:moveTo>
                        <a:cubicBezTo>
                          <a:pt x="110510" y="0"/>
                          <a:pt x="142384" y="31874"/>
                          <a:pt x="142384" y="71192"/>
                        </a:cubicBezTo>
                        <a:cubicBezTo>
                          <a:pt x="142384" y="110510"/>
                          <a:pt x="110510" y="142384"/>
                          <a:pt x="71192" y="142384"/>
                        </a:cubicBezTo>
                        <a:cubicBezTo>
                          <a:pt x="31874" y="142384"/>
                          <a:pt x="0" y="110510"/>
                          <a:pt x="0" y="71192"/>
                        </a:cubicBezTo>
                        <a:cubicBezTo>
                          <a:pt x="0" y="31874"/>
                          <a:pt x="31874" y="0"/>
                          <a:pt x="71192" y="0"/>
                        </a:cubicBezTo>
                        <a:close/>
                      </a:path>
                    </a:pathLst>
                  </a:custGeom>
                </p:spPr>
              </p:pic>
            </p:grpSp>
            <p:pic>
              <p:nvPicPr>
                <p:cNvPr id="225" name="Picture 8">
                  <a:extLst>
                    <a:ext uri="{FF2B5EF4-FFF2-40B4-BE49-F238E27FC236}">
                      <a16:creationId xmlns:a16="http://schemas.microsoft.com/office/drawing/2014/main" id="{954C9127-97D3-2603-AB7E-E88AAD5781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042" t="28779" r="30622" b="31794"/>
                <a:stretch/>
              </p:blipFill>
              <p:spPr bwMode="auto">
                <a:xfrm>
                  <a:off x="3028250" y="1469643"/>
                  <a:ext cx="147117" cy="1140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55" name="Slide Number Placeholder 254">
            <a:extLst>
              <a:ext uri="{FF2B5EF4-FFF2-40B4-BE49-F238E27FC236}">
                <a16:creationId xmlns:a16="http://schemas.microsoft.com/office/drawing/2014/main" id="{F4B72B00-68B3-EC91-2301-4574C4972D7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B36FA-D178-648C-D0FF-41CEFCD7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063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BD48-0BF8-DD6B-F0F3-3F33DF7C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600051"/>
            <a:ext cx="10972801" cy="547577"/>
          </a:xfrm>
        </p:spPr>
        <p:txBody>
          <a:bodyPr vert="horz" wrap="square" lIns="0" tIns="91440" rIns="146304" bIns="91440" rtlCol="0" anchor="b">
            <a:noAutofit/>
          </a:bodyPr>
          <a:lstStyle/>
          <a:p>
            <a:r>
              <a:rPr lang="en-US"/>
              <a:t>Azure Spring Apps (slide 4 of 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7815B-EAF9-1F9E-9398-CC585D7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85803" y="4854211"/>
            <a:ext cx="4820395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Open-source client libraries, integration modules, and drivers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1D6EAB-CFCC-180A-0189-16F6A6F35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76427" y="4537895"/>
            <a:ext cx="4185050" cy="0"/>
          </a:xfrm>
          <a:prstGeom prst="straightConnector1">
            <a:avLst/>
          </a:prstGeom>
          <a:noFill/>
          <a:ln w="12700" cap="flat" cmpd="sng" algn="ctr">
            <a:solidFill>
              <a:srgbClr val="737373"/>
            </a:solidFill>
            <a:prstDash val="dash"/>
            <a:headEnd type="none" w="med" len="sm"/>
            <a:tailEnd type="none" w="med" len="sm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30BF17-0B4F-8BA4-03BE-56ACF37BE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010400" y="4537900"/>
            <a:ext cx="4494103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dash"/>
            <a:headEnd type="none" w="med" len="sm"/>
            <a:tailEnd type="none" w="med" len="sm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75FED00-6721-4BFF-896B-B5FC6E30A864}"/>
              </a:ext>
            </a:extLst>
          </p:cNvPr>
          <p:cNvGrpSpPr/>
          <p:nvPr/>
        </p:nvGrpSpPr>
        <p:grpSpPr>
          <a:xfrm>
            <a:off x="609599" y="5102222"/>
            <a:ext cx="3472900" cy="875107"/>
            <a:chOff x="609599" y="5255157"/>
            <a:chExt cx="3472900" cy="875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7C0FC0-0148-AA60-7C03-F2679AFD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599" y="5255157"/>
              <a:ext cx="34729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A78B25-21F3-D822-1148-60AE1A768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2219" y="5701949"/>
              <a:ext cx="3107660" cy="350552"/>
              <a:chOff x="763706" y="5803058"/>
              <a:chExt cx="3107660" cy="350552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9657249F-74C5-186B-39BD-197F5BC13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2081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202EF488-B160-8FF9-0B97-4964A7607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66550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86FA2F25-F9C1-6CF2-329C-8F74D57AC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17972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8B52861-D8C6-75C9-9582-A8B545887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6939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B9448C09-6B51-429A-8934-A78F6C11A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3706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01A166D-3E16-BC4C-E8D9-65437DF3F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15128" y="5803058"/>
                <a:ext cx="350552" cy="35055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D54198-217F-FC99-EAFE-1C57D79CD41A}"/>
              </a:ext>
            </a:extLst>
          </p:cNvPr>
          <p:cNvGrpSpPr/>
          <p:nvPr/>
        </p:nvGrpSpPr>
        <p:grpSpPr>
          <a:xfrm>
            <a:off x="6961078" y="5115773"/>
            <a:ext cx="3057314" cy="875107"/>
            <a:chOff x="7079674" y="5268708"/>
            <a:chExt cx="3057314" cy="875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233102-4188-9350-85B4-0972C7FF3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79674" y="5268708"/>
              <a:ext cx="3057314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Async communications – JMS and Kafka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B45A24-3AB0-5546-87DF-D3171366A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7573" y="5715755"/>
              <a:ext cx="2381516" cy="354744"/>
              <a:chOff x="7496371" y="5803313"/>
              <a:chExt cx="2381516" cy="354744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C3262B69-E494-C849-F318-6C2E068E6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517893" y="5827547"/>
                <a:ext cx="324723" cy="324723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B9C8A136-DA76-CCFD-01E8-7C228C6E4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496371" y="5833334"/>
                <a:ext cx="324723" cy="324723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45D5303-3384-8EB3-45E9-99CF3FAE2AF5}"/>
                  </a:ext>
                </a:extLst>
              </p:cNvPr>
              <p:cNvGrpSpPr/>
              <p:nvPr/>
            </p:nvGrpSpPr>
            <p:grpSpPr>
              <a:xfrm>
                <a:off x="9539420" y="5803313"/>
                <a:ext cx="338467" cy="338468"/>
                <a:chOff x="9284971" y="5100543"/>
                <a:chExt cx="311966" cy="311967"/>
              </a:xfrm>
              <a:solidFill>
                <a:srgbClr val="FFFFFF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42A3D10-C2D2-DE32-09E9-F856AC418B0E}"/>
                    </a:ext>
                  </a:extLst>
                </p:cNvPr>
                <p:cNvSpPr/>
                <p:nvPr/>
              </p:nvSpPr>
              <p:spPr>
                <a:xfrm>
                  <a:off x="9340004" y="5164768"/>
                  <a:ext cx="192677" cy="192677"/>
                </a:xfrm>
                <a:custGeom>
                  <a:avLst/>
                  <a:gdLst>
                    <a:gd name="connsiteX0" fmla="*/ 92929 w 192677"/>
                    <a:gd name="connsiteY0" fmla="*/ 0 h 192677"/>
                    <a:gd name="connsiteX1" fmla="*/ 99723 w 192677"/>
                    <a:gd name="connsiteY1" fmla="*/ 0 h 192677"/>
                    <a:gd name="connsiteX2" fmla="*/ 100944 w 192677"/>
                    <a:gd name="connsiteY2" fmla="*/ 24097 h 192677"/>
                    <a:gd name="connsiteX3" fmla="*/ 101631 w 192677"/>
                    <a:gd name="connsiteY3" fmla="*/ 48169 h 192677"/>
                    <a:gd name="connsiteX4" fmla="*/ 102089 w 192677"/>
                    <a:gd name="connsiteY4" fmla="*/ 90588 h 192677"/>
                    <a:gd name="connsiteX5" fmla="*/ 144507 w 192677"/>
                    <a:gd name="connsiteY5" fmla="*/ 91224 h 192677"/>
                    <a:gd name="connsiteX6" fmla="*/ 168605 w 192677"/>
                    <a:gd name="connsiteY6" fmla="*/ 91962 h 192677"/>
                    <a:gd name="connsiteX7" fmla="*/ 192677 w 192677"/>
                    <a:gd name="connsiteY7" fmla="*/ 93259 h 192677"/>
                    <a:gd name="connsiteX8" fmla="*/ 192677 w 192677"/>
                    <a:gd name="connsiteY8" fmla="*/ 99417 h 192677"/>
                    <a:gd name="connsiteX9" fmla="*/ 168605 w 192677"/>
                    <a:gd name="connsiteY9" fmla="*/ 100690 h 192677"/>
                    <a:gd name="connsiteX10" fmla="*/ 168630 w 192677"/>
                    <a:gd name="connsiteY10" fmla="*/ 100766 h 192677"/>
                    <a:gd name="connsiteX11" fmla="*/ 144533 w 192677"/>
                    <a:gd name="connsiteY11" fmla="*/ 101529 h 192677"/>
                    <a:gd name="connsiteX12" fmla="*/ 124151 w 192677"/>
                    <a:gd name="connsiteY12" fmla="*/ 101936 h 192677"/>
                    <a:gd name="connsiteX13" fmla="*/ 142828 w 192677"/>
                    <a:gd name="connsiteY13" fmla="*/ 110130 h 192677"/>
                    <a:gd name="connsiteX14" fmla="*/ 164788 w 192677"/>
                    <a:gd name="connsiteY14" fmla="*/ 120028 h 192677"/>
                    <a:gd name="connsiteX15" fmla="*/ 186569 w 192677"/>
                    <a:gd name="connsiteY15" fmla="*/ 130436 h 192677"/>
                    <a:gd name="connsiteX16" fmla="*/ 184203 w 192677"/>
                    <a:gd name="connsiteY16" fmla="*/ 136136 h 192677"/>
                    <a:gd name="connsiteX17" fmla="*/ 161480 w 192677"/>
                    <a:gd name="connsiteY17" fmla="*/ 128095 h 192677"/>
                    <a:gd name="connsiteX18" fmla="*/ 138935 w 192677"/>
                    <a:gd name="connsiteY18" fmla="*/ 119570 h 192677"/>
                    <a:gd name="connsiteX19" fmla="*/ 119952 w 192677"/>
                    <a:gd name="connsiteY19" fmla="*/ 112140 h 192677"/>
                    <a:gd name="connsiteX20" fmla="*/ 134075 w 192677"/>
                    <a:gd name="connsiteY20" fmla="*/ 126848 h 192677"/>
                    <a:gd name="connsiteX21" fmla="*/ 150589 w 192677"/>
                    <a:gd name="connsiteY21" fmla="*/ 144406 h 192677"/>
                    <a:gd name="connsiteX22" fmla="*/ 166722 w 192677"/>
                    <a:gd name="connsiteY22" fmla="*/ 162345 h 192677"/>
                    <a:gd name="connsiteX23" fmla="*/ 162345 w 192677"/>
                    <a:gd name="connsiteY23" fmla="*/ 166722 h 192677"/>
                    <a:gd name="connsiteX24" fmla="*/ 144406 w 192677"/>
                    <a:gd name="connsiteY24" fmla="*/ 150589 h 192677"/>
                    <a:gd name="connsiteX25" fmla="*/ 126848 w 192677"/>
                    <a:gd name="connsiteY25" fmla="*/ 134075 h 192677"/>
                    <a:gd name="connsiteX26" fmla="*/ 112140 w 192677"/>
                    <a:gd name="connsiteY26" fmla="*/ 119952 h 192677"/>
                    <a:gd name="connsiteX27" fmla="*/ 119545 w 192677"/>
                    <a:gd name="connsiteY27" fmla="*/ 138960 h 192677"/>
                    <a:gd name="connsiteX28" fmla="*/ 128069 w 192677"/>
                    <a:gd name="connsiteY28" fmla="*/ 161480 h 192677"/>
                    <a:gd name="connsiteX29" fmla="*/ 136085 w 192677"/>
                    <a:gd name="connsiteY29" fmla="*/ 184203 h 192677"/>
                    <a:gd name="connsiteX30" fmla="*/ 130385 w 192677"/>
                    <a:gd name="connsiteY30" fmla="*/ 186570 h 192677"/>
                    <a:gd name="connsiteX31" fmla="*/ 120003 w 192677"/>
                    <a:gd name="connsiteY31" fmla="*/ 164788 h 192677"/>
                    <a:gd name="connsiteX32" fmla="*/ 110079 w 192677"/>
                    <a:gd name="connsiteY32" fmla="*/ 142828 h 192677"/>
                    <a:gd name="connsiteX33" fmla="*/ 101885 w 192677"/>
                    <a:gd name="connsiteY33" fmla="*/ 124125 h 192677"/>
                    <a:gd name="connsiteX34" fmla="*/ 101453 w 192677"/>
                    <a:gd name="connsiteY34" fmla="*/ 144533 h 192677"/>
                    <a:gd name="connsiteX35" fmla="*/ 100715 w 192677"/>
                    <a:gd name="connsiteY35" fmla="*/ 168605 h 192677"/>
                    <a:gd name="connsiteX36" fmla="*/ 99417 w 192677"/>
                    <a:gd name="connsiteY36" fmla="*/ 192677 h 192677"/>
                    <a:gd name="connsiteX37" fmla="*/ 93259 w 192677"/>
                    <a:gd name="connsiteY37" fmla="*/ 192677 h 192677"/>
                    <a:gd name="connsiteX38" fmla="*/ 91987 w 192677"/>
                    <a:gd name="connsiteY38" fmla="*/ 168605 h 192677"/>
                    <a:gd name="connsiteX39" fmla="*/ 91224 w 192677"/>
                    <a:gd name="connsiteY39" fmla="*/ 144533 h 192677"/>
                    <a:gd name="connsiteX40" fmla="*/ 90587 w 192677"/>
                    <a:gd name="connsiteY40" fmla="*/ 102115 h 192677"/>
                    <a:gd name="connsiteX41" fmla="*/ 48169 w 192677"/>
                    <a:gd name="connsiteY41" fmla="*/ 101631 h 192677"/>
                    <a:gd name="connsiteX42" fmla="*/ 24072 w 192677"/>
                    <a:gd name="connsiteY42" fmla="*/ 100969 h 192677"/>
                    <a:gd name="connsiteX43" fmla="*/ 0 w 192677"/>
                    <a:gd name="connsiteY43" fmla="*/ 99748 h 192677"/>
                    <a:gd name="connsiteX44" fmla="*/ 0 w 192677"/>
                    <a:gd name="connsiteY44" fmla="*/ 92954 h 192677"/>
                    <a:gd name="connsiteX45" fmla="*/ 24072 w 192677"/>
                    <a:gd name="connsiteY45" fmla="*/ 91733 h 192677"/>
                    <a:gd name="connsiteX46" fmla="*/ 48144 w 192677"/>
                    <a:gd name="connsiteY46" fmla="*/ 91046 h 192677"/>
                    <a:gd name="connsiteX47" fmla="*/ 68042 w 192677"/>
                    <a:gd name="connsiteY47" fmla="*/ 90715 h 192677"/>
                    <a:gd name="connsiteX48" fmla="*/ 49798 w 192677"/>
                    <a:gd name="connsiteY48" fmla="*/ 82776 h 192677"/>
                    <a:gd name="connsiteX49" fmla="*/ 27812 w 192677"/>
                    <a:gd name="connsiteY49" fmla="*/ 72928 h 192677"/>
                    <a:gd name="connsiteX50" fmla="*/ 6031 w 192677"/>
                    <a:gd name="connsiteY50" fmla="*/ 62597 h 192677"/>
                    <a:gd name="connsiteX51" fmla="*/ 8626 w 192677"/>
                    <a:gd name="connsiteY51" fmla="*/ 56312 h 192677"/>
                    <a:gd name="connsiteX52" fmla="*/ 31349 w 192677"/>
                    <a:gd name="connsiteY52" fmla="*/ 64404 h 192677"/>
                    <a:gd name="connsiteX53" fmla="*/ 53869 w 192677"/>
                    <a:gd name="connsiteY53" fmla="*/ 73004 h 192677"/>
                    <a:gd name="connsiteX54" fmla="*/ 72394 w 192677"/>
                    <a:gd name="connsiteY54" fmla="*/ 80307 h 192677"/>
                    <a:gd name="connsiteX55" fmla="*/ 58551 w 192677"/>
                    <a:gd name="connsiteY55" fmla="*/ 66007 h 192677"/>
                    <a:gd name="connsiteX56" fmla="*/ 41986 w 192677"/>
                    <a:gd name="connsiteY56" fmla="*/ 48500 h 192677"/>
                    <a:gd name="connsiteX57" fmla="*/ 25828 w 192677"/>
                    <a:gd name="connsiteY57" fmla="*/ 30611 h 192677"/>
                    <a:gd name="connsiteX58" fmla="*/ 30637 w 192677"/>
                    <a:gd name="connsiteY58" fmla="*/ 25802 h 192677"/>
                    <a:gd name="connsiteX59" fmla="*/ 48525 w 192677"/>
                    <a:gd name="connsiteY59" fmla="*/ 41986 h 192677"/>
                    <a:gd name="connsiteX60" fmla="*/ 66032 w 192677"/>
                    <a:gd name="connsiteY60" fmla="*/ 58551 h 192677"/>
                    <a:gd name="connsiteX61" fmla="*/ 80333 w 192677"/>
                    <a:gd name="connsiteY61" fmla="*/ 72394 h 192677"/>
                    <a:gd name="connsiteX62" fmla="*/ 73030 w 192677"/>
                    <a:gd name="connsiteY62" fmla="*/ 53869 h 192677"/>
                    <a:gd name="connsiteX63" fmla="*/ 64429 w 192677"/>
                    <a:gd name="connsiteY63" fmla="*/ 31349 h 192677"/>
                    <a:gd name="connsiteX64" fmla="*/ 56337 w 192677"/>
                    <a:gd name="connsiteY64" fmla="*/ 8652 h 192677"/>
                    <a:gd name="connsiteX65" fmla="*/ 62622 w 192677"/>
                    <a:gd name="connsiteY65" fmla="*/ 6031 h 192677"/>
                    <a:gd name="connsiteX66" fmla="*/ 72953 w 192677"/>
                    <a:gd name="connsiteY66" fmla="*/ 27812 h 192677"/>
                    <a:gd name="connsiteX67" fmla="*/ 82776 w 192677"/>
                    <a:gd name="connsiteY67" fmla="*/ 49798 h 192677"/>
                    <a:gd name="connsiteX68" fmla="*/ 90715 w 192677"/>
                    <a:gd name="connsiteY68" fmla="*/ 68068 h 192677"/>
                    <a:gd name="connsiteX69" fmla="*/ 91046 w 192677"/>
                    <a:gd name="connsiteY69" fmla="*/ 48169 h 192677"/>
                    <a:gd name="connsiteX70" fmla="*/ 91707 w 192677"/>
                    <a:gd name="connsiteY70" fmla="*/ 24097 h 192677"/>
                    <a:gd name="connsiteX71" fmla="*/ 92929 w 192677"/>
                    <a:gd name="connsiteY71" fmla="*/ 0 h 192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192677" h="192677">
                      <a:moveTo>
                        <a:pt x="92929" y="0"/>
                      </a:moveTo>
                      <a:lnTo>
                        <a:pt x="99723" y="0"/>
                      </a:lnTo>
                      <a:cubicBezTo>
                        <a:pt x="100308" y="8041"/>
                        <a:pt x="100537" y="16056"/>
                        <a:pt x="100944" y="24097"/>
                      </a:cubicBezTo>
                      <a:lnTo>
                        <a:pt x="101631" y="48169"/>
                      </a:lnTo>
                      <a:cubicBezTo>
                        <a:pt x="101987" y="62317"/>
                        <a:pt x="102064" y="76465"/>
                        <a:pt x="102089" y="90588"/>
                      </a:cubicBezTo>
                      <a:cubicBezTo>
                        <a:pt x="116237" y="90664"/>
                        <a:pt x="130385" y="90791"/>
                        <a:pt x="144507" y="91224"/>
                      </a:cubicBezTo>
                      <a:lnTo>
                        <a:pt x="168605" y="91962"/>
                      </a:lnTo>
                      <a:cubicBezTo>
                        <a:pt x="176620" y="92420"/>
                        <a:pt x="184661" y="92674"/>
                        <a:pt x="192677" y="93259"/>
                      </a:cubicBezTo>
                      <a:lnTo>
                        <a:pt x="192677" y="99417"/>
                      </a:lnTo>
                      <a:cubicBezTo>
                        <a:pt x="184661" y="100003"/>
                        <a:pt x="176620" y="100257"/>
                        <a:pt x="168605" y="100690"/>
                      </a:cubicBezTo>
                      <a:lnTo>
                        <a:pt x="168630" y="100766"/>
                      </a:lnTo>
                      <a:lnTo>
                        <a:pt x="144533" y="101529"/>
                      </a:lnTo>
                      <a:cubicBezTo>
                        <a:pt x="137739" y="101733"/>
                        <a:pt x="130945" y="101835"/>
                        <a:pt x="124151" y="101936"/>
                      </a:cubicBezTo>
                      <a:cubicBezTo>
                        <a:pt x="130385" y="104634"/>
                        <a:pt x="136619" y="107331"/>
                        <a:pt x="142828" y="110130"/>
                      </a:cubicBezTo>
                      <a:lnTo>
                        <a:pt x="164788" y="120028"/>
                      </a:lnTo>
                      <a:cubicBezTo>
                        <a:pt x="172065" y="123515"/>
                        <a:pt x="179368" y="126823"/>
                        <a:pt x="186569" y="130436"/>
                      </a:cubicBezTo>
                      <a:lnTo>
                        <a:pt x="184203" y="136136"/>
                      </a:lnTo>
                      <a:cubicBezTo>
                        <a:pt x="176569" y="133591"/>
                        <a:pt x="169063" y="130767"/>
                        <a:pt x="161480" y="128095"/>
                      </a:cubicBezTo>
                      <a:lnTo>
                        <a:pt x="138935" y="119570"/>
                      </a:lnTo>
                      <a:cubicBezTo>
                        <a:pt x="132599" y="117153"/>
                        <a:pt x="126263" y="114659"/>
                        <a:pt x="119952" y="112140"/>
                      </a:cubicBezTo>
                      <a:cubicBezTo>
                        <a:pt x="124710" y="117000"/>
                        <a:pt x="129418" y="121911"/>
                        <a:pt x="134075" y="126848"/>
                      </a:cubicBezTo>
                      <a:lnTo>
                        <a:pt x="150589" y="144406"/>
                      </a:lnTo>
                      <a:cubicBezTo>
                        <a:pt x="155958" y="150385"/>
                        <a:pt x="161454" y="156263"/>
                        <a:pt x="166722" y="162345"/>
                      </a:cubicBezTo>
                      <a:lnTo>
                        <a:pt x="162345" y="166722"/>
                      </a:lnTo>
                      <a:cubicBezTo>
                        <a:pt x="156238" y="161454"/>
                        <a:pt x="150385" y="155958"/>
                        <a:pt x="144406" y="150589"/>
                      </a:cubicBezTo>
                      <a:lnTo>
                        <a:pt x="126848" y="134075"/>
                      </a:lnTo>
                      <a:cubicBezTo>
                        <a:pt x="121886" y="129418"/>
                        <a:pt x="117000" y="124685"/>
                        <a:pt x="112140" y="119952"/>
                      </a:cubicBezTo>
                      <a:cubicBezTo>
                        <a:pt x="114634" y="126263"/>
                        <a:pt x="117153" y="132599"/>
                        <a:pt x="119545" y="138960"/>
                      </a:cubicBezTo>
                      <a:lnTo>
                        <a:pt x="128069" y="161480"/>
                      </a:lnTo>
                      <a:cubicBezTo>
                        <a:pt x="130741" y="169063"/>
                        <a:pt x="133566" y="176569"/>
                        <a:pt x="136085" y="184203"/>
                      </a:cubicBezTo>
                      <a:lnTo>
                        <a:pt x="130385" y="186570"/>
                      </a:lnTo>
                      <a:cubicBezTo>
                        <a:pt x="126772" y="179343"/>
                        <a:pt x="123464" y="172040"/>
                        <a:pt x="120003" y="164788"/>
                      </a:cubicBezTo>
                      <a:lnTo>
                        <a:pt x="110079" y="142828"/>
                      </a:lnTo>
                      <a:cubicBezTo>
                        <a:pt x="107280" y="136619"/>
                        <a:pt x="104557" y="130360"/>
                        <a:pt x="101885" y="124125"/>
                      </a:cubicBezTo>
                      <a:cubicBezTo>
                        <a:pt x="101784" y="130945"/>
                        <a:pt x="101656" y="137739"/>
                        <a:pt x="101453" y="144533"/>
                      </a:cubicBezTo>
                      <a:lnTo>
                        <a:pt x="100715" y="168605"/>
                      </a:lnTo>
                      <a:cubicBezTo>
                        <a:pt x="100257" y="176620"/>
                        <a:pt x="100002" y="184661"/>
                        <a:pt x="99417" y="192677"/>
                      </a:cubicBezTo>
                      <a:lnTo>
                        <a:pt x="93259" y="192677"/>
                      </a:lnTo>
                      <a:cubicBezTo>
                        <a:pt x="92674" y="184661"/>
                        <a:pt x="92420" y="176620"/>
                        <a:pt x="91987" y="168605"/>
                      </a:cubicBezTo>
                      <a:lnTo>
                        <a:pt x="91224" y="144533"/>
                      </a:lnTo>
                      <a:cubicBezTo>
                        <a:pt x="90791" y="130385"/>
                        <a:pt x="90689" y="116237"/>
                        <a:pt x="90587" y="102115"/>
                      </a:cubicBezTo>
                      <a:cubicBezTo>
                        <a:pt x="76465" y="102089"/>
                        <a:pt x="62317" y="102013"/>
                        <a:pt x="48169" y="101631"/>
                      </a:cubicBezTo>
                      <a:lnTo>
                        <a:pt x="24072" y="100969"/>
                      </a:lnTo>
                      <a:cubicBezTo>
                        <a:pt x="16056" y="100537"/>
                        <a:pt x="8015" y="100308"/>
                        <a:pt x="0" y="99748"/>
                      </a:cubicBezTo>
                      <a:lnTo>
                        <a:pt x="0" y="92954"/>
                      </a:lnTo>
                      <a:cubicBezTo>
                        <a:pt x="8015" y="92369"/>
                        <a:pt x="16056" y="92140"/>
                        <a:pt x="24072" y="91733"/>
                      </a:cubicBezTo>
                      <a:lnTo>
                        <a:pt x="48144" y="91046"/>
                      </a:lnTo>
                      <a:cubicBezTo>
                        <a:pt x="54785" y="90867"/>
                        <a:pt x="61401" y="90791"/>
                        <a:pt x="68042" y="90715"/>
                      </a:cubicBezTo>
                      <a:cubicBezTo>
                        <a:pt x="61961" y="88094"/>
                        <a:pt x="55854" y="85473"/>
                        <a:pt x="49798" y="82776"/>
                      </a:cubicBezTo>
                      <a:lnTo>
                        <a:pt x="27812" y="72928"/>
                      </a:lnTo>
                      <a:cubicBezTo>
                        <a:pt x="20560" y="69493"/>
                        <a:pt x="13232" y="66185"/>
                        <a:pt x="6031" y="62597"/>
                      </a:cubicBezTo>
                      <a:lnTo>
                        <a:pt x="8626" y="56312"/>
                      </a:lnTo>
                      <a:cubicBezTo>
                        <a:pt x="16260" y="58856"/>
                        <a:pt x="23792" y="61706"/>
                        <a:pt x="31349" y="64404"/>
                      </a:cubicBezTo>
                      <a:lnTo>
                        <a:pt x="53869" y="73004"/>
                      </a:lnTo>
                      <a:cubicBezTo>
                        <a:pt x="60078" y="75371"/>
                        <a:pt x="66236" y="77839"/>
                        <a:pt x="72394" y="80307"/>
                      </a:cubicBezTo>
                      <a:cubicBezTo>
                        <a:pt x="67762" y="75574"/>
                        <a:pt x="63106" y="70816"/>
                        <a:pt x="58551" y="66007"/>
                      </a:cubicBezTo>
                      <a:lnTo>
                        <a:pt x="41986" y="48500"/>
                      </a:lnTo>
                      <a:cubicBezTo>
                        <a:pt x="36617" y="42546"/>
                        <a:pt x="31095" y="36693"/>
                        <a:pt x="25828" y="30611"/>
                      </a:cubicBezTo>
                      <a:lnTo>
                        <a:pt x="30637" y="25802"/>
                      </a:lnTo>
                      <a:cubicBezTo>
                        <a:pt x="36718" y="31095"/>
                        <a:pt x="42571" y="36591"/>
                        <a:pt x="48525" y="41986"/>
                      </a:cubicBezTo>
                      <a:lnTo>
                        <a:pt x="66032" y="58551"/>
                      </a:lnTo>
                      <a:cubicBezTo>
                        <a:pt x="70841" y="63131"/>
                        <a:pt x="75600" y="67737"/>
                        <a:pt x="80333" y="72394"/>
                      </a:cubicBezTo>
                      <a:cubicBezTo>
                        <a:pt x="77865" y="66210"/>
                        <a:pt x="75396" y="60052"/>
                        <a:pt x="73030" y="53869"/>
                      </a:cubicBezTo>
                      <a:lnTo>
                        <a:pt x="64429" y="31349"/>
                      </a:lnTo>
                      <a:cubicBezTo>
                        <a:pt x="61732" y="23792"/>
                        <a:pt x="58882" y="16285"/>
                        <a:pt x="56337" y="8652"/>
                      </a:cubicBezTo>
                      <a:lnTo>
                        <a:pt x="62622" y="6031"/>
                      </a:lnTo>
                      <a:cubicBezTo>
                        <a:pt x="66210" y="13232"/>
                        <a:pt x="69493" y="20560"/>
                        <a:pt x="72953" y="27812"/>
                      </a:cubicBezTo>
                      <a:lnTo>
                        <a:pt x="82776" y="49798"/>
                      </a:lnTo>
                      <a:cubicBezTo>
                        <a:pt x="85473" y="55854"/>
                        <a:pt x="88094" y="61961"/>
                        <a:pt x="90715" y="68068"/>
                      </a:cubicBezTo>
                      <a:cubicBezTo>
                        <a:pt x="90791" y="61452"/>
                        <a:pt x="90867" y="54811"/>
                        <a:pt x="91046" y="48169"/>
                      </a:cubicBezTo>
                      <a:lnTo>
                        <a:pt x="91707" y="24097"/>
                      </a:lnTo>
                      <a:cubicBezTo>
                        <a:pt x="92140" y="16056"/>
                        <a:pt x="92369" y="8015"/>
                        <a:pt x="92929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562CB7-102C-F127-48E5-9D2674326302}"/>
                    </a:ext>
                  </a:extLst>
                </p:cNvPr>
                <p:cNvSpPr/>
                <p:nvPr/>
              </p:nvSpPr>
              <p:spPr>
                <a:xfrm>
                  <a:off x="9284971" y="5100543"/>
                  <a:ext cx="311966" cy="311967"/>
                </a:xfrm>
                <a:custGeom>
                  <a:avLst/>
                  <a:gdLst>
                    <a:gd name="connsiteX0" fmla="*/ 155983 w 311966"/>
                    <a:gd name="connsiteY0" fmla="*/ 311967 h 311967"/>
                    <a:gd name="connsiteX1" fmla="*/ 0 w 311966"/>
                    <a:gd name="connsiteY1" fmla="*/ 155984 h 311967"/>
                    <a:gd name="connsiteX2" fmla="*/ 155983 w 311966"/>
                    <a:gd name="connsiteY2" fmla="*/ 0 h 311967"/>
                    <a:gd name="connsiteX3" fmla="*/ 311967 w 311966"/>
                    <a:gd name="connsiteY3" fmla="*/ 155984 h 311967"/>
                    <a:gd name="connsiteX4" fmla="*/ 155983 w 311966"/>
                    <a:gd name="connsiteY4" fmla="*/ 311967 h 311967"/>
                    <a:gd name="connsiteX5" fmla="*/ 155983 w 311966"/>
                    <a:gd name="connsiteY5" fmla="*/ 14606 h 311967"/>
                    <a:gd name="connsiteX6" fmla="*/ 14581 w 311966"/>
                    <a:gd name="connsiteY6" fmla="*/ 155984 h 311967"/>
                    <a:gd name="connsiteX7" fmla="*/ 155958 w 311966"/>
                    <a:gd name="connsiteY7" fmla="*/ 297361 h 311967"/>
                    <a:gd name="connsiteX8" fmla="*/ 297336 w 311966"/>
                    <a:gd name="connsiteY8" fmla="*/ 155984 h 311967"/>
                    <a:gd name="connsiteX9" fmla="*/ 155983 w 311966"/>
                    <a:gd name="connsiteY9" fmla="*/ 14581 h 31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966" h="311967">
                      <a:moveTo>
                        <a:pt x="155983" y="311967"/>
                      </a:moveTo>
                      <a:cubicBezTo>
                        <a:pt x="69976" y="311967"/>
                        <a:pt x="0" y="241991"/>
                        <a:pt x="0" y="155984"/>
                      </a:cubicBezTo>
                      <a:cubicBezTo>
                        <a:pt x="0" y="69976"/>
                        <a:pt x="69976" y="0"/>
                        <a:pt x="155983" y="0"/>
                      </a:cubicBezTo>
                      <a:cubicBezTo>
                        <a:pt x="241991" y="0"/>
                        <a:pt x="311967" y="69976"/>
                        <a:pt x="311967" y="155984"/>
                      </a:cubicBezTo>
                      <a:cubicBezTo>
                        <a:pt x="311967" y="241991"/>
                        <a:pt x="241991" y="311967"/>
                        <a:pt x="155983" y="311967"/>
                      </a:cubicBezTo>
                      <a:moveTo>
                        <a:pt x="155983" y="14606"/>
                      </a:moveTo>
                      <a:cubicBezTo>
                        <a:pt x="78017" y="14581"/>
                        <a:pt x="14581" y="78017"/>
                        <a:pt x="14581" y="155984"/>
                      </a:cubicBezTo>
                      <a:cubicBezTo>
                        <a:pt x="14581" y="233950"/>
                        <a:pt x="78017" y="297361"/>
                        <a:pt x="155958" y="297361"/>
                      </a:cubicBezTo>
                      <a:cubicBezTo>
                        <a:pt x="233899" y="297361"/>
                        <a:pt x="297336" y="233950"/>
                        <a:pt x="297336" y="155984"/>
                      </a:cubicBezTo>
                      <a:cubicBezTo>
                        <a:pt x="297336" y="78017"/>
                        <a:pt x="233950" y="14581"/>
                        <a:pt x="155983" y="14581"/>
                      </a:cubicBezTo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5AE0AB-E9CC-7EFB-F0AC-38A7688E40BE}"/>
              </a:ext>
            </a:extLst>
          </p:cNvPr>
          <p:cNvGrpSpPr/>
          <p:nvPr/>
        </p:nvGrpSpPr>
        <p:grpSpPr>
          <a:xfrm>
            <a:off x="10210801" y="5115773"/>
            <a:ext cx="1371600" cy="875107"/>
            <a:chOff x="10210801" y="5268708"/>
            <a:chExt cx="1371600" cy="875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EF4096-36F6-894B-79A9-D329FCD33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10801" y="5268708"/>
              <a:ext cx="13716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Keys, secrets, </a:t>
              </a:r>
              <a:b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and certs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198D953B-D9C0-0C11-C37F-B11E21181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722894" y="5711282"/>
              <a:ext cx="347415" cy="34741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4B32C-6ADF-5E77-CA53-0ED462022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71044" y="4325188"/>
            <a:ext cx="1056423" cy="430328"/>
            <a:chOff x="3667644" y="4657029"/>
            <a:chExt cx="1056423" cy="43032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9180D6E-4B45-70F6-55FE-57CA9551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67644" y="4657029"/>
              <a:ext cx="430328" cy="43032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DBF1A1-2AE2-57D9-C3C8-D5E5307BBD11}"/>
                </a:ext>
              </a:extLst>
            </p:cNvPr>
            <p:cNvGrpSpPr/>
            <p:nvPr/>
          </p:nvGrpSpPr>
          <p:grpSpPr>
            <a:xfrm>
              <a:off x="4293739" y="4657029"/>
              <a:ext cx="430328" cy="430328"/>
              <a:chOff x="9139940" y="4720452"/>
              <a:chExt cx="459359" cy="45935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F5A6DD1-2FCE-9699-7641-018653ADF3AF}"/>
                  </a:ext>
                </a:extLst>
              </p:cNvPr>
              <p:cNvSpPr/>
              <p:nvPr/>
            </p:nvSpPr>
            <p:spPr bwMode="auto">
              <a:xfrm>
                <a:off x="9219642" y="4790475"/>
                <a:ext cx="287608" cy="28760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1" name="Picture 30" descr="Icon&#10;&#10;Description automatically generated">
                <a:extLst>
                  <a:ext uri="{FF2B5EF4-FFF2-40B4-BE49-F238E27FC236}">
                    <a16:creationId xmlns:a16="http://schemas.microsoft.com/office/drawing/2014/main" id="{3017ABFB-851B-3B46-24D5-21EEB6E37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9940" y="4720452"/>
                <a:ext cx="459359" cy="459359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0E10FC-A016-6216-F709-47035355342D}"/>
              </a:ext>
            </a:extLst>
          </p:cNvPr>
          <p:cNvGrpSpPr/>
          <p:nvPr/>
        </p:nvGrpSpPr>
        <p:grpSpPr>
          <a:xfrm>
            <a:off x="4274908" y="5115773"/>
            <a:ext cx="1150676" cy="875107"/>
            <a:chOff x="4458640" y="5268708"/>
            <a:chExt cx="1150676" cy="8751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4378A1-5FA6-3529-9FF5-42185C61F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58640" y="5268708"/>
              <a:ext cx="1150676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Storage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B0521C57-E656-8542-F8F4-55062C7D8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82061" y="5772211"/>
              <a:ext cx="303835" cy="271853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B838F6-6084-5A93-C1C9-39220FD7A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04409" y="4222079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C392BD-6671-38B5-D9C7-A0154553C471}"/>
              </a:ext>
            </a:extLst>
          </p:cNvPr>
          <p:cNvGrpSpPr/>
          <p:nvPr/>
        </p:nvGrpSpPr>
        <p:grpSpPr>
          <a:xfrm>
            <a:off x="5617993" y="5115773"/>
            <a:ext cx="1150676" cy="875107"/>
            <a:chOff x="5785076" y="5268708"/>
            <a:chExt cx="1150676" cy="8751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0363407-ADB8-DD21-BFF4-4CAD77141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85076" y="5268708"/>
              <a:ext cx="1150676" cy="875107"/>
            </a:xfrm>
            <a:prstGeom prst="rect">
              <a:avLst/>
            </a:prstGeom>
            <a:noFill/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Cache 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9534AD40-666A-7296-69C4-8BBBAF7DC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15139" y="5622352"/>
              <a:ext cx="490551" cy="490551"/>
            </a:xfrm>
            <a:prstGeom prst="rect">
              <a:avLst/>
            </a:prstGeom>
          </p:spPr>
        </p:pic>
      </p:grpSp>
      <p:grpSp>
        <p:nvGrpSpPr>
          <p:cNvPr id="39" name="Group 38" descr="Azure Spring Apps Diagram - 1 of 7">
            <a:extLst>
              <a:ext uri="{FF2B5EF4-FFF2-40B4-BE49-F238E27FC236}">
                <a16:creationId xmlns:a16="http://schemas.microsoft.com/office/drawing/2014/main" id="{1E017032-5741-BE76-7FFD-8581D9D08E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93061" y="2261016"/>
            <a:ext cx="10989339" cy="1878152"/>
            <a:chOff x="591028" y="2413951"/>
            <a:chExt cx="10913475" cy="18781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BA4DC59-224D-C1DE-94F6-92FB811E69E1}"/>
                </a:ext>
              </a:extLst>
            </p:cNvPr>
            <p:cNvSpPr/>
            <p:nvPr/>
          </p:nvSpPr>
          <p:spPr>
            <a:xfrm>
              <a:off x="971747" y="2413951"/>
              <a:ext cx="10532756" cy="1878152"/>
            </a:xfrm>
            <a:prstGeom prst="rect">
              <a:avLst/>
            </a:prstGeom>
            <a:solidFill>
              <a:schemeClr val="bg1"/>
            </a:solidFill>
            <a:ln w="44450" cap="rnd" cmpd="sng" algn="ctr">
              <a:gradFill flip="none" rotWithShape="1">
                <a:gsLst>
                  <a:gs pos="24000">
                    <a:schemeClr val="accent3"/>
                  </a:gs>
                  <a:gs pos="77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lIns="91440" tIns="91440" rIns="91440" b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91D7ABE1-027D-2688-262D-5223DAA35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1028" y="2999427"/>
              <a:ext cx="762744" cy="76274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ACE025-050C-A147-B828-3D4CC01022E3}"/>
                </a:ext>
              </a:extLst>
            </p:cNvPr>
            <p:cNvSpPr txBox="1"/>
            <p:nvPr/>
          </p:nvSpPr>
          <p:spPr>
            <a:xfrm>
              <a:off x="5054083" y="2462431"/>
              <a:ext cx="2379235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D428A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Segoe Pro Semibold" charset="0"/>
                  <a:cs typeface="Segoe UI Semibold" panose="020B0502040204020203" pitchFamily="34" charset="0"/>
                </a:rPr>
                <a:t>Azure Spring Apps</a:t>
              </a:r>
            </a:p>
          </p:txBody>
        </p:sp>
        <p:grpSp>
          <p:nvGrpSpPr>
            <p:cNvPr id="43" name="Group 42" hidden="1">
              <a:extLst>
                <a:ext uri="{FF2B5EF4-FFF2-40B4-BE49-F238E27FC236}">
                  <a16:creationId xmlns:a16="http://schemas.microsoft.com/office/drawing/2014/main" id="{9044BCAD-793E-4741-BB7B-6E85B20C6BDC}"/>
                </a:ext>
              </a:extLst>
            </p:cNvPr>
            <p:cNvGrpSpPr/>
            <p:nvPr/>
          </p:nvGrpSpPr>
          <p:grpSpPr>
            <a:xfrm>
              <a:off x="1515541" y="2647480"/>
              <a:ext cx="9534921" cy="1421873"/>
              <a:chOff x="6888321" y="3594172"/>
              <a:chExt cx="4435958" cy="661502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0F4BE8-E410-EA4A-4064-768111092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3641" y="3788472"/>
                <a:ext cx="0" cy="405522"/>
              </a:xfrm>
              <a:prstGeom prst="line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EEF3D0B-3408-CCFB-02B4-DF88C452B767}"/>
                  </a:ext>
                </a:extLst>
              </p:cNvPr>
              <p:cNvSpPr/>
              <p:nvPr/>
            </p:nvSpPr>
            <p:spPr bwMode="auto">
              <a:xfrm>
                <a:off x="6888321" y="3696981"/>
                <a:ext cx="4435958" cy="558693"/>
              </a:xfrm>
              <a:prstGeom prst="rect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5572C3B-7610-3599-31F0-8F3A7DCD13E2}"/>
                  </a:ext>
                </a:extLst>
              </p:cNvPr>
              <p:cNvGrpSpPr/>
              <p:nvPr/>
            </p:nvGrpSpPr>
            <p:grpSpPr>
              <a:xfrm>
                <a:off x="7877200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6478367F-0F1F-EF36-D41B-D071F5893AFD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85" name="Graphic 184">
                  <a:extLst>
                    <a:ext uri="{FF2B5EF4-FFF2-40B4-BE49-F238E27FC236}">
                      <a16:creationId xmlns:a16="http://schemas.microsoft.com/office/drawing/2014/main" id="{A5DB69D5-270B-B322-3D91-A53A95712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710B818-5EF7-9EE3-95B1-DDE906FC0715}"/>
                  </a:ext>
                </a:extLst>
              </p:cNvPr>
              <p:cNvGrpSpPr/>
              <p:nvPr/>
            </p:nvGrpSpPr>
            <p:grpSpPr>
              <a:xfrm>
                <a:off x="10136881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46736B68-84E9-7775-0E5A-F35DEB7BBEF8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83" name="Graphic 182">
                  <a:extLst>
                    <a:ext uri="{FF2B5EF4-FFF2-40B4-BE49-F238E27FC236}">
                      <a16:creationId xmlns:a16="http://schemas.microsoft.com/office/drawing/2014/main" id="{CCA8CA92-F0E8-48FE-3AEA-C603B6DF0E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F6FB19-F8B9-872E-36F2-FF82A2CF409E}"/>
                  </a:ext>
                </a:extLst>
              </p:cNvPr>
              <p:cNvSpPr txBox="1"/>
              <p:nvPr/>
            </p:nvSpPr>
            <p:spPr>
              <a:xfrm>
                <a:off x="7659756" y="3802787"/>
                <a:ext cx="628088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Spring Boot Apps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89E903-F75E-F030-BA84-423249CEAB0C}"/>
                  </a:ext>
                </a:extLst>
              </p:cNvPr>
              <p:cNvSpPr txBox="1"/>
              <p:nvPr/>
            </p:nvSpPr>
            <p:spPr>
              <a:xfrm>
                <a:off x="9958218" y="3806320"/>
                <a:ext cx="550527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Service runtime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86A8382-ECB5-16CC-B78E-8AED661A4849}"/>
                  </a:ext>
                </a:extLst>
              </p:cNvPr>
              <p:cNvGrpSpPr/>
              <p:nvPr/>
            </p:nvGrpSpPr>
            <p:grpSpPr>
              <a:xfrm>
                <a:off x="9213176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179" name="Graphic 178">
                  <a:extLst>
                    <a:ext uri="{FF2B5EF4-FFF2-40B4-BE49-F238E27FC236}">
                      <a16:creationId xmlns:a16="http://schemas.microsoft.com/office/drawing/2014/main" id="{EDD9E65D-3AC5-D8BB-F1A4-193BFE9E1D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BB62D7B5-4EAC-DAA8-7CDC-B2321B80352D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F3973EBD-8806-B3B6-B9D3-CF6D8B41BF39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D8C2064-FD2E-FF8B-8243-81399F30C808}"/>
                  </a:ext>
                </a:extLst>
              </p:cNvPr>
              <p:cNvGrpSpPr/>
              <p:nvPr/>
            </p:nvGrpSpPr>
            <p:grpSpPr>
              <a:xfrm>
                <a:off x="9488697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176" name="Graphic 175">
                  <a:extLst>
                    <a:ext uri="{FF2B5EF4-FFF2-40B4-BE49-F238E27FC236}">
                      <a16:creationId xmlns:a16="http://schemas.microsoft.com/office/drawing/2014/main" id="{87725E31-7E2B-5A04-28EB-AC9A528D5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DD855A3B-5C24-8F18-FD5E-CA6A8B92A2B5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DF7C12F9-7E5D-4F34-4007-C350F006B4E5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30905CF0-A1D3-F88A-F9CD-B81DE05F5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8782269" y="4002881"/>
                <a:ext cx="186833" cy="182042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121FFEF-46B7-0915-00C3-1DBCAA807158}"/>
                  </a:ext>
                </a:extLst>
              </p:cNvPr>
              <p:cNvGrpSpPr/>
              <p:nvPr/>
            </p:nvGrpSpPr>
            <p:grpSpPr>
              <a:xfrm>
                <a:off x="6993765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9C5E4890-E646-E30F-14EC-7EF0D1424DE5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5" name="Picture 174" descr="Icon&#10;&#10;Description automatically generated">
                  <a:extLst>
                    <a:ext uri="{FF2B5EF4-FFF2-40B4-BE49-F238E27FC236}">
                      <a16:creationId xmlns:a16="http://schemas.microsoft.com/office/drawing/2014/main" id="{BB4DD440-2E14-4EE1-80D7-1A5FF9BC3F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E2DFD3B-3CF4-408D-2BE7-A5EA0B316A8F}"/>
                  </a:ext>
                </a:extLst>
              </p:cNvPr>
              <p:cNvGrpSpPr/>
              <p:nvPr/>
            </p:nvGrpSpPr>
            <p:grpSpPr>
              <a:xfrm>
                <a:off x="7237311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BA2DDF86-4DE3-53CE-535A-5DA15DD8E9CC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 descr="Icon&#10;&#10;Description automatically generated">
                  <a:extLst>
                    <a:ext uri="{FF2B5EF4-FFF2-40B4-BE49-F238E27FC236}">
                      <a16:creationId xmlns:a16="http://schemas.microsoft.com/office/drawing/2014/main" id="{0CE37F5D-6EE4-A739-E584-71837AD7A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576C3AA-F4A2-6070-1DE5-76C42D3795D2}"/>
                  </a:ext>
                </a:extLst>
              </p:cNvPr>
              <p:cNvGrpSpPr/>
              <p:nvPr/>
            </p:nvGrpSpPr>
            <p:grpSpPr>
              <a:xfrm>
                <a:off x="7480857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E3F7DD45-3216-D222-EEED-A494E0C2D6DE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1" name="Picture 170" descr="Icon&#10;&#10;Description automatically generated">
                  <a:extLst>
                    <a:ext uri="{FF2B5EF4-FFF2-40B4-BE49-F238E27FC236}">
                      <a16:creationId xmlns:a16="http://schemas.microsoft.com/office/drawing/2014/main" id="{775F75BC-DA1B-DA35-2592-3F7FFE03D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AABFC3E-C782-B5B6-CEBF-44CA905E4EAC}"/>
                  </a:ext>
                </a:extLst>
              </p:cNvPr>
              <p:cNvGrpSpPr/>
              <p:nvPr/>
            </p:nvGrpSpPr>
            <p:grpSpPr>
              <a:xfrm>
                <a:off x="8196848" y="3998930"/>
                <a:ext cx="189945" cy="189945"/>
                <a:chOff x="9139940" y="4720452"/>
                <a:chExt cx="459359" cy="459359"/>
              </a:xfrm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78A8405E-74CB-80B3-260A-6CD9C8813AA3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9" name="Picture 168" descr="Icon&#10;&#10;Description automatically generated">
                  <a:extLst>
                    <a:ext uri="{FF2B5EF4-FFF2-40B4-BE49-F238E27FC236}">
                      <a16:creationId xmlns:a16="http://schemas.microsoft.com/office/drawing/2014/main" id="{E0B0A232-0C74-2DBC-B456-199EA53A0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530AD026-2A12-3D37-1282-F01C51612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0829784" y="4008177"/>
                <a:ext cx="171450" cy="171450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564ED1AC-D45C-60C2-CD56-065BB3B93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1080498" y="4008177"/>
                <a:ext cx="171450" cy="171450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74EECEC-FEB5-4ADE-8856-AC4BDB97631A}"/>
                  </a:ext>
                </a:extLst>
              </p:cNvPr>
              <p:cNvGrpSpPr/>
              <p:nvPr/>
            </p:nvGrpSpPr>
            <p:grpSpPr>
              <a:xfrm>
                <a:off x="10286387" y="4005794"/>
                <a:ext cx="223134" cy="176217"/>
                <a:chOff x="10257760" y="3961141"/>
                <a:chExt cx="223134" cy="176217"/>
              </a:xfrm>
            </p:grpSpPr>
            <p:pic>
              <p:nvPicPr>
                <p:cNvPr id="163" name="Graphic 162">
                  <a:extLst>
                    <a:ext uri="{FF2B5EF4-FFF2-40B4-BE49-F238E27FC236}">
                      <a16:creationId xmlns:a16="http://schemas.microsoft.com/office/drawing/2014/main" id="{DE5642B9-8A42-B97A-0CFE-6C6C8CF84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9444" y="3961141"/>
                  <a:ext cx="171450" cy="171450"/>
                </a:xfrm>
                <a:prstGeom prst="rect">
                  <a:avLst/>
                </a:prstGeom>
              </p:spPr>
            </p:pic>
            <p:grpSp>
              <p:nvGrpSpPr>
                <p:cNvPr id="164" name="Graphic 5541">
                  <a:extLst>
                    <a:ext uri="{FF2B5EF4-FFF2-40B4-BE49-F238E27FC236}">
                      <a16:creationId xmlns:a16="http://schemas.microsoft.com/office/drawing/2014/main" id="{9ED03F91-DCCB-7614-400D-B0AB7EBD1178}"/>
                    </a:ext>
                  </a:extLst>
                </p:cNvPr>
                <p:cNvGrpSpPr/>
                <p:nvPr/>
              </p:nvGrpSpPr>
              <p:grpSpPr>
                <a:xfrm>
                  <a:off x="10257760" y="4076364"/>
                  <a:ext cx="117990" cy="60994"/>
                  <a:chOff x="10216193" y="4074053"/>
                  <a:chExt cx="117990" cy="60994"/>
                </a:xfrm>
              </p:grpSpPr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06AED651-AD57-B559-959D-3458D635FE80}"/>
                      </a:ext>
                    </a:extLst>
                  </p:cNvPr>
                  <p:cNvSpPr/>
                  <p:nvPr/>
                </p:nvSpPr>
                <p:spPr>
                  <a:xfrm>
                    <a:off x="10227765" y="4092366"/>
                    <a:ext cx="94573" cy="25259"/>
                  </a:xfrm>
                  <a:custGeom>
                    <a:avLst/>
                    <a:gdLst>
                      <a:gd name="connsiteX0" fmla="*/ 26487 w 94573"/>
                      <a:gd name="connsiteY0" fmla="*/ 25250 h 25259"/>
                      <a:gd name="connsiteX1" fmla="*/ 26487 w 94573"/>
                      <a:gd name="connsiteY1" fmla="*/ 25250 h 25259"/>
                      <a:gd name="connsiteX2" fmla="*/ 2103 w 94573"/>
                      <a:gd name="connsiteY2" fmla="*/ 15248 h 25259"/>
                      <a:gd name="connsiteX3" fmla="*/ 640 w 94573"/>
                      <a:gd name="connsiteY3" fmla="*/ 9227 h 25259"/>
                      <a:gd name="connsiteX4" fmla="*/ 6661 w 94573"/>
                      <a:gd name="connsiteY4" fmla="*/ 7764 h 25259"/>
                      <a:gd name="connsiteX5" fmla="*/ 8294 w 94573"/>
                      <a:gd name="connsiteY5" fmla="*/ 9533 h 25259"/>
                      <a:gd name="connsiteX6" fmla="*/ 26487 w 94573"/>
                      <a:gd name="connsiteY6" fmla="*/ 16487 h 25259"/>
                      <a:gd name="connsiteX7" fmla="*/ 26487 w 94573"/>
                      <a:gd name="connsiteY7" fmla="*/ 16487 h 25259"/>
                      <a:gd name="connsiteX8" fmla="*/ 44394 w 94573"/>
                      <a:gd name="connsiteY8" fmla="*/ 9533 h 25259"/>
                      <a:gd name="connsiteX9" fmla="*/ 68683 w 94573"/>
                      <a:gd name="connsiteY9" fmla="*/ 8 h 25259"/>
                      <a:gd name="connsiteX10" fmla="*/ 93162 w 94573"/>
                      <a:gd name="connsiteY10" fmla="*/ 9533 h 25259"/>
                      <a:gd name="connsiteX11" fmla="*/ 93414 w 94573"/>
                      <a:gd name="connsiteY11" fmla="*/ 15725 h 25259"/>
                      <a:gd name="connsiteX12" fmla="*/ 87223 w 94573"/>
                      <a:gd name="connsiteY12" fmla="*/ 15977 h 25259"/>
                      <a:gd name="connsiteX13" fmla="*/ 86971 w 94573"/>
                      <a:gd name="connsiteY13" fmla="*/ 15725 h 25259"/>
                      <a:gd name="connsiteX14" fmla="*/ 68969 w 94573"/>
                      <a:gd name="connsiteY14" fmla="*/ 8295 h 25259"/>
                      <a:gd name="connsiteX15" fmla="*/ 68969 w 94573"/>
                      <a:gd name="connsiteY15" fmla="*/ 8295 h 25259"/>
                      <a:gd name="connsiteX16" fmla="*/ 51062 w 94573"/>
                      <a:gd name="connsiteY16" fmla="*/ 15725 h 25259"/>
                      <a:gd name="connsiteX17" fmla="*/ 26487 w 94573"/>
                      <a:gd name="connsiteY17" fmla="*/ 25250 h 25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573" h="25259">
                        <a:moveTo>
                          <a:pt x="26487" y="25250"/>
                        </a:moveTo>
                        <a:lnTo>
                          <a:pt x="26487" y="25250"/>
                        </a:lnTo>
                        <a:cubicBezTo>
                          <a:pt x="17351" y="25297"/>
                          <a:pt x="8574" y="21698"/>
                          <a:pt x="2103" y="15248"/>
                        </a:cubicBezTo>
                        <a:cubicBezTo>
                          <a:pt x="36" y="13990"/>
                          <a:pt x="-619" y="11294"/>
                          <a:pt x="640" y="9227"/>
                        </a:cubicBezTo>
                        <a:cubicBezTo>
                          <a:pt x="1899" y="7161"/>
                          <a:pt x="4594" y="6506"/>
                          <a:pt x="6661" y="7764"/>
                        </a:cubicBezTo>
                        <a:cubicBezTo>
                          <a:pt x="7360" y="8190"/>
                          <a:pt x="7926" y="8803"/>
                          <a:pt x="8294" y="9533"/>
                        </a:cubicBezTo>
                        <a:cubicBezTo>
                          <a:pt x="13184" y="14192"/>
                          <a:pt x="19737" y="16696"/>
                          <a:pt x="26487" y="16487"/>
                        </a:cubicBezTo>
                        <a:lnTo>
                          <a:pt x="26487" y="16487"/>
                        </a:lnTo>
                        <a:cubicBezTo>
                          <a:pt x="33145" y="16651"/>
                          <a:pt x="39592" y="14148"/>
                          <a:pt x="44394" y="9533"/>
                        </a:cubicBezTo>
                        <a:cubicBezTo>
                          <a:pt x="50890" y="3237"/>
                          <a:pt x="59638" y="-194"/>
                          <a:pt x="68683" y="8"/>
                        </a:cubicBezTo>
                        <a:cubicBezTo>
                          <a:pt x="77776" y="-150"/>
                          <a:pt x="86567" y="3271"/>
                          <a:pt x="93162" y="9533"/>
                        </a:cubicBezTo>
                        <a:cubicBezTo>
                          <a:pt x="94941" y="11174"/>
                          <a:pt x="95054" y="13945"/>
                          <a:pt x="93414" y="15725"/>
                        </a:cubicBezTo>
                        <a:cubicBezTo>
                          <a:pt x="91774" y="17504"/>
                          <a:pt x="89003" y="17617"/>
                          <a:pt x="87223" y="15977"/>
                        </a:cubicBezTo>
                        <a:cubicBezTo>
                          <a:pt x="87136" y="15896"/>
                          <a:pt x="87052" y="15812"/>
                          <a:pt x="86971" y="15725"/>
                        </a:cubicBezTo>
                        <a:cubicBezTo>
                          <a:pt x="82182" y="10975"/>
                          <a:pt x="75713" y="8306"/>
                          <a:pt x="68969" y="8295"/>
                        </a:cubicBezTo>
                        <a:lnTo>
                          <a:pt x="68969" y="8295"/>
                        </a:lnTo>
                        <a:cubicBezTo>
                          <a:pt x="62240" y="8246"/>
                          <a:pt x="55779" y="10927"/>
                          <a:pt x="51062" y="15725"/>
                        </a:cubicBezTo>
                        <a:cubicBezTo>
                          <a:pt x="44460" y="22038"/>
                          <a:pt x="35619" y="25465"/>
                          <a:pt x="26487" y="25250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C0FC26BF-FE7A-D9A6-0501-0108E6D32690}"/>
                      </a:ext>
                    </a:extLst>
                  </p:cNvPr>
                  <p:cNvSpPr/>
                  <p:nvPr/>
                </p:nvSpPr>
                <p:spPr>
                  <a:xfrm>
                    <a:off x="10241091" y="4074053"/>
                    <a:ext cx="93092" cy="26132"/>
                  </a:xfrm>
                  <a:custGeom>
                    <a:avLst/>
                    <a:gdLst>
                      <a:gd name="connsiteX0" fmla="*/ 13161 w 93092"/>
                      <a:gd name="connsiteY0" fmla="*/ 26132 h 26132"/>
                      <a:gd name="connsiteX1" fmla="*/ 13161 w 93092"/>
                      <a:gd name="connsiteY1" fmla="*/ 26132 h 26132"/>
                      <a:gd name="connsiteX2" fmla="*/ 1160 w 93092"/>
                      <a:gd name="connsiteY2" fmla="*/ 21179 h 26132"/>
                      <a:gd name="connsiteX3" fmla="*/ 1412 w 93092"/>
                      <a:gd name="connsiteY3" fmla="*/ 14988 h 26132"/>
                      <a:gd name="connsiteX4" fmla="*/ 7351 w 93092"/>
                      <a:gd name="connsiteY4" fmla="*/ 14988 h 26132"/>
                      <a:gd name="connsiteX5" fmla="*/ 13161 w 93092"/>
                      <a:gd name="connsiteY5" fmla="*/ 17369 h 26132"/>
                      <a:gd name="connsiteX6" fmla="*/ 13161 w 93092"/>
                      <a:gd name="connsiteY6" fmla="*/ 17369 h 26132"/>
                      <a:gd name="connsiteX7" fmla="*/ 18876 w 93092"/>
                      <a:gd name="connsiteY7" fmla="*/ 14988 h 26132"/>
                      <a:gd name="connsiteX8" fmla="*/ 91933 w 93092"/>
                      <a:gd name="connsiteY8" fmla="*/ 14988 h 26132"/>
                      <a:gd name="connsiteX9" fmla="*/ 91681 w 93092"/>
                      <a:gd name="connsiteY9" fmla="*/ 21179 h 26132"/>
                      <a:gd name="connsiteX10" fmla="*/ 85742 w 93092"/>
                      <a:gd name="connsiteY10" fmla="*/ 21179 h 26132"/>
                      <a:gd name="connsiteX11" fmla="*/ 24687 w 93092"/>
                      <a:gd name="connsiteY11" fmla="*/ 21179 h 26132"/>
                      <a:gd name="connsiteX12" fmla="*/ 13161 w 93092"/>
                      <a:gd name="connsiteY12" fmla="*/ 26132 h 26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3092" h="26132">
                        <a:moveTo>
                          <a:pt x="13161" y="26132"/>
                        </a:moveTo>
                        <a:lnTo>
                          <a:pt x="13161" y="26132"/>
                        </a:lnTo>
                        <a:cubicBezTo>
                          <a:pt x="8664" y="26129"/>
                          <a:pt x="4351" y="24349"/>
                          <a:pt x="1160" y="21179"/>
                        </a:cubicBezTo>
                        <a:cubicBezTo>
                          <a:pt x="-480" y="19400"/>
                          <a:pt x="-367" y="16628"/>
                          <a:pt x="1412" y="14988"/>
                        </a:cubicBezTo>
                        <a:cubicBezTo>
                          <a:pt x="3090" y="13442"/>
                          <a:pt x="5673" y="13442"/>
                          <a:pt x="7351" y="14988"/>
                        </a:cubicBezTo>
                        <a:cubicBezTo>
                          <a:pt x="8882" y="16541"/>
                          <a:pt x="10981" y="17401"/>
                          <a:pt x="13161" y="17369"/>
                        </a:cubicBezTo>
                        <a:lnTo>
                          <a:pt x="13161" y="17369"/>
                        </a:lnTo>
                        <a:cubicBezTo>
                          <a:pt x="15266" y="17181"/>
                          <a:pt x="17261" y="16350"/>
                          <a:pt x="18876" y="14988"/>
                        </a:cubicBezTo>
                        <a:cubicBezTo>
                          <a:pt x="39129" y="-4996"/>
                          <a:pt x="71681" y="-4996"/>
                          <a:pt x="91933" y="14988"/>
                        </a:cubicBezTo>
                        <a:cubicBezTo>
                          <a:pt x="93573" y="16768"/>
                          <a:pt x="93460" y="19539"/>
                          <a:pt x="91681" y="21179"/>
                        </a:cubicBezTo>
                        <a:cubicBezTo>
                          <a:pt x="90003" y="22726"/>
                          <a:pt x="87419" y="22726"/>
                          <a:pt x="85742" y="21179"/>
                        </a:cubicBezTo>
                        <a:cubicBezTo>
                          <a:pt x="68844" y="4411"/>
                          <a:pt x="41584" y="4411"/>
                          <a:pt x="24687" y="21179"/>
                        </a:cubicBezTo>
                        <a:cubicBezTo>
                          <a:pt x="21540" y="24124"/>
                          <a:pt x="17463" y="25876"/>
                          <a:pt x="13161" y="2613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53AB719D-366B-DAA2-B44D-C855AB13DA84}"/>
                      </a:ext>
                    </a:extLst>
                  </p:cNvPr>
                  <p:cNvSpPr/>
                  <p:nvPr/>
                </p:nvSpPr>
                <p:spPr>
                  <a:xfrm>
                    <a:off x="10216193" y="4109043"/>
                    <a:ext cx="93251" cy="26004"/>
                  </a:xfrm>
                  <a:custGeom>
                    <a:avLst/>
                    <a:gdLst>
                      <a:gd name="connsiteX0" fmla="*/ 38060 w 93251"/>
                      <a:gd name="connsiteY0" fmla="*/ 26003 h 26004"/>
                      <a:gd name="connsiteX1" fmla="*/ 1198 w 93251"/>
                      <a:gd name="connsiteY1" fmla="*/ 10859 h 26004"/>
                      <a:gd name="connsiteX2" fmla="*/ 1198 w 93251"/>
                      <a:gd name="connsiteY2" fmla="*/ 4763 h 26004"/>
                      <a:gd name="connsiteX3" fmla="*/ 7484 w 93251"/>
                      <a:gd name="connsiteY3" fmla="*/ 4763 h 26004"/>
                      <a:gd name="connsiteX4" fmla="*/ 38060 w 93251"/>
                      <a:gd name="connsiteY4" fmla="*/ 17335 h 26004"/>
                      <a:gd name="connsiteX5" fmla="*/ 68540 w 93251"/>
                      <a:gd name="connsiteY5" fmla="*/ 4667 h 26004"/>
                      <a:gd name="connsiteX6" fmla="*/ 80065 w 93251"/>
                      <a:gd name="connsiteY6" fmla="*/ 0 h 26004"/>
                      <a:gd name="connsiteX7" fmla="*/ 91971 w 93251"/>
                      <a:gd name="connsiteY7" fmla="*/ 4953 h 26004"/>
                      <a:gd name="connsiteX8" fmla="*/ 91971 w 93251"/>
                      <a:gd name="connsiteY8" fmla="*/ 11144 h 26004"/>
                      <a:gd name="connsiteX9" fmla="*/ 85685 w 93251"/>
                      <a:gd name="connsiteY9" fmla="*/ 11144 h 26004"/>
                      <a:gd name="connsiteX10" fmla="*/ 80065 w 93251"/>
                      <a:gd name="connsiteY10" fmla="*/ 8763 h 26004"/>
                      <a:gd name="connsiteX11" fmla="*/ 80065 w 93251"/>
                      <a:gd name="connsiteY11" fmla="*/ 8763 h 26004"/>
                      <a:gd name="connsiteX12" fmla="*/ 74350 w 93251"/>
                      <a:gd name="connsiteY12" fmla="*/ 11240 h 26004"/>
                      <a:gd name="connsiteX13" fmla="*/ 38060 w 93251"/>
                      <a:gd name="connsiteY13" fmla="*/ 26003 h 2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3251" h="26004">
                        <a:moveTo>
                          <a:pt x="38060" y="26003"/>
                        </a:moveTo>
                        <a:cubicBezTo>
                          <a:pt x="24239" y="26103"/>
                          <a:pt x="10957" y="20646"/>
                          <a:pt x="1198" y="10859"/>
                        </a:cubicBezTo>
                        <a:cubicBezTo>
                          <a:pt x="-399" y="9140"/>
                          <a:pt x="-399" y="6481"/>
                          <a:pt x="1198" y="4763"/>
                        </a:cubicBezTo>
                        <a:cubicBezTo>
                          <a:pt x="2941" y="3044"/>
                          <a:pt x="5741" y="3044"/>
                          <a:pt x="7484" y="4763"/>
                        </a:cubicBezTo>
                        <a:cubicBezTo>
                          <a:pt x="15567" y="12901"/>
                          <a:pt x="26590" y="17434"/>
                          <a:pt x="38060" y="17335"/>
                        </a:cubicBezTo>
                        <a:cubicBezTo>
                          <a:pt x="49503" y="17351"/>
                          <a:pt x="60478" y="12789"/>
                          <a:pt x="68540" y="4667"/>
                        </a:cubicBezTo>
                        <a:cubicBezTo>
                          <a:pt x="71727" y="1827"/>
                          <a:pt x="75799" y="178"/>
                          <a:pt x="80065" y="0"/>
                        </a:cubicBezTo>
                        <a:cubicBezTo>
                          <a:pt x="84521" y="68"/>
                          <a:pt x="88782" y="1841"/>
                          <a:pt x="91971" y="4953"/>
                        </a:cubicBezTo>
                        <a:cubicBezTo>
                          <a:pt x="93679" y="6664"/>
                          <a:pt x="93679" y="9434"/>
                          <a:pt x="91971" y="11144"/>
                        </a:cubicBezTo>
                        <a:cubicBezTo>
                          <a:pt x="90228" y="12863"/>
                          <a:pt x="87428" y="12863"/>
                          <a:pt x="85685" y="11144"/>
                        </a:cubicBezTo>
                        <a:cubicBezTo>
                          <a:pt x="84206" y="9630"/>
                          <a:pt x="82181" y="8773"/>
                          <a:pt x="80065" y="8763"/>
                        </a:cubicBezTo>
                        <a:lnTo>
                          <a:pt x="80065" y="8763"/>
                        </a:lnTo>
                        <a:cubicBezTo>
                          <a:pt x="77936" y="8925"/>
                          <a:pt x="75924" y="9796"/>
                          <a:pt x="74350" y="11240"/>
                        </a:cubicBezTo>
                        <a:cubicBezTo>
                          <a:pt x="64669" y="20746"/>
                          <a:pt x="51628" y="26052"/>
                          <a:pt x="38060" y="26003"/>
                        </a:cubicBezTo>
                        <a:close/>
                      </a:path>
                    </a:pathLst>
                  </a:custGeom>
                  <a:solidFill>
                    <a:srgbClr val="32BEDD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42E44B1-EE4D-B95B-32EB-47082D5BEA18}"/>
                  </a:ext>
                </a:extLst>
              </p:cNvPr>
              <p:cNvGrpSpPr/>
              <p:nvPr/>
            </p:nvGrpSpPr>
            <p:grpSpPr>
              <a:xfrm>
                <a:off x="10588785" y="4004810"/>
                <a:ext cx="161735" cy="178184"/>
                <a:chOff x="10635532" y="4028587"/>
                <a:chExt cx="188569" cy="207747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D2F3668F-933B-20A9-9D0E-762663116C18}"/>
                    </a:ext>
                  </a:extLst>
                </p:cNvPr>
                <p:cNvGrpSpPr/>
                <p:nvPr/>
              </p:nvGrpSpPr>
              <p:grpSpPr>
                <a:xfrm>
                  <a:off x="10635532" y="4028587"/>
                  <a:ext cx="122110" cy="161925"/>
                  <a:chOff x="10634330" y="3890356"/>
                  <a:chExt cx="122110" cy="161925"/>
                </a:xfrm>
              </p:grpSpPr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8E0DB6DF-9C87-0967-A763-0D900E66EE8A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912454"/>
                    <a:ext cx="122110" cy="139827"/>
                  </a:xfrm>
                  <a:custGeom>
                    <a:avLst/>
                    <a:gdLst>
                      <a:gd name="connsiteX0" fmla="*/ 61055 w 122110"/>
                      <a:gd name="connsiteY0" fmla="*/ 22098 h 139827"/>
                      <a:gd name="connsiteX1" fmla="*/ 0 w 122110"/>
                      <a:gd name="connsiteY1" fmla="*/ 0 h 139827"/>
                      <a:gd name="connsiteX2" fmla="*/ 0 w 122110"/>
                      <a:gd name="connsiteY2" fmla="*/ 117729 h 139827"/>
                      <a:gd name="connsiteX3" fmla="*/ 60198 w 122110"/>
                      <a:gd name="connsiteY3" fmla="*/ 139827 h 139827"/>
                      <a:gd name="connsiteX4" fmla="*/ 61055 w 122110"/>
                      <a:gd name="connsiteY4" fmla="*/ 139827 h 139827"/>
                      <a:gd name="connsiteX5" fmla="*/ 122111 w 122110"/>
                      <a:gd name="connsiteY5" fmla="*/ 117729 h 139827"/>
                      <a:gd name="connsiteX6" fmla="*/ 122111 w 122110"/>
                      <a:gd name="connsiteY6" fmla="*/ 0 h 139827"/>
                      <a:gd name="connsiteX7" fmla="*/ 61055 w 122110"/>
                      <a:gd name="connsiteY7" fmla="*/ 22098 h 139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2110" h="139827">
                        <a:moveTo>
                          <a:pt x="61055" y="22098"/>
                        </a:moveTo>
                        <a:cubicBezTo>
                          <a:pt x="27337" y="22098"/>
                          <a:pt x="0" y="12573"/>
                          <a:pt x="0" y="0"/>
                        </a:cubicBezTo>
                        <a:lnTo>
                          <a:pt x="0" y="117729"/>
                        </a:lnTo>
                        <a:cubicBezTo>
                          <a:pt x="0" y="129826"/>
                          <a:pt x="26861" y="139637"/>
                          <a:pt x="60198" y="139827"/>
                        </a:cubicBezTo>
                        <a:lnTo>
                          <a:pt x="61055" y="139827"/>
                        </a:lnTo>
                        <a:cubicBezTo>
                          <a:pt x="94774" y="139827"/>
                          <a:pt x="122111" y="130302"/>
                          <a:pt x="122111" y="117729"/>
                        </a:cubicBezTo>
                        <a:lnTo>
                          <a:pt x="122111" y="0"/>
                        </a:lnTo>
                        <a:cubicBezTo>
                          <a:pt x="122111" y="12287"/>
                          <a:pt x="94774" y="22098"/>
                          <a:pt x="61055" y="22098"/>
                        </a:cubicBezTo>
                        <a:close/>
                      </a:path>
                    </a:pathLst>
                  </a:custGeom>
                  <a:solidFill>
                    <a:srgbClr val="005BA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9C0E01DE-DA1E-6DBD-BC35-50EAA4CB3354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890356"/>
                    <a:ext cx="122110" cy="44195"/>
                  </a:xfrm>
                  <a:custGeom>
                    <a:avLst/>
                    <a:gdLst>
                      <a:gd name="connsiteX0" fmla="*/ 122111 w 122110"/>
                      <a:gd name="connsiteY0" fmla="*/ 22098 h 44195"/>
                      <a:gd name="connsiteX1" fmla="*/ 61055 w 122110"/>
                      <a:gd name="connsiteY1" fmla="*/ 44196 h 44195"/>
                      <a:gd name="connsiteX2" fmla="*/ 0 w 122110"/>
                      <a:gd name="connsiteY2" fmla="*/ 22098 h 44195"/>
                      <a:gd name="connsiteX3" fmla="*/ 61055 w 122110"/>
                      <a:gd name="connsiteY3" fmla="*/ 0 h 44195"/>
                      <a:gd name="connsiteX4" fmla="*/ 122111 w 122110"/>
                      <a:gd name="connsiteY4" fmla="*/ 22098 h 44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110" h="44195">
                        <a:moveTo>
                          <a:pt x="122111" y="22098"/>
                        </a:moveTo>
                        <a:cubicBezTo>
                          <a:pt x="122111" y="34385"/>
                          <a:pt x="94774" y="44196"/>
                          <a:pt x="61055" y="44196"/>
                        </a:cubicBezTo>
                        <a:cubicBezTo>
                          <a:pt x="27337" y="44196"/>
                          <a:pt x="0" y="34671"/>
                          <a:pt x="0" y="22098"/>
                        </a:cubicBezTo>
                        <a:cubicBezTo>
                          <a:pt x="0" y="9525"/>
                          <a:pt x="27337" y="0"/>
                          <a:pt x="61055" y="0"/>
                        </a:cubicBezTo>
                        <a:cubicBezTo>
                          <a:pt x="94774" y="0"/>
                          <a:pt x="122111" y="9525"/>
                          <a:pt x="122111" y="22098"/>
                        </a:cubicBezTo>
                      </a:path>
                    </a:pathLst>
                  </a:custGeom>
                  <a:solidFill>
                    <a:srgbClr val="E8E8E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BE1A14C-1959-9F0B-5C13-8BAC3FBC6502}"/>
                      </a:ext>
                    </a:extLst>
                  </p:cNvPr>
                  <p:cNvSpPr/>
                  <p:nvPr/>
                </p:nvSpPr>
                <p:spPr>
                  <a:xfrm>
                    <a:off x="10648522" y="3896642"/>
                    <a:ext cx="93726" cy="28098"/>
                  </a:xfrm>
                  <a:custGeom>
                    <a:avLst/>
                    <a:gdLst>
                      <a:gd name="connsiteX0" fmla="*/ 93726 w 93726"/>
                      <a:gd name="connsiteY0" fmla="*/ 14002 h 28098"/>
                      <a:gd name="connsiteX1" fmla="*/ 46863 w 93726"/>
                      <a:gd name="connsiteY1" fmla="*/ 28099 h 28098"/>
                      <a:gd name="connsiteX2" fmla="*/ 0 w 93726"/>
                      <a:gd name="connsiteY2" fmla="*/ 14002 h 28098"/>
                      <a:gd name="connsiteX3" fmla="*/ 46863 w 93726"/>
                      <a:gd name="connsiteY3" fmla="*/ 0 h 28098"/>
                      <a:gd name="connsiteX4" fmla="*/ 93726 w 93726"/>
                      <a:gd name="connsiteY4" fmla="*/ 14002 h 28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726" h="28098">
                        <a:moveTo>
                          <a:pt x="93726" y="14002"/>
                        </a:moveTo>
                        <a:cubicBezTo>
                          <a:pt x="93726" y="21812"/>
                          <a:pt x="72676" y="28099"/>
                          <a:pt x="46863" y="28099"/>
                        </a:cubicBezTo>
                        <a:cubicBezTo>
                          <a:pt x="21050" y="28099"/>
                          <a:pt x="0" y="21812"/>
                          <a:pt x="0" y="14002"/>
                        </a:cubicBezTo>
                        <a:cubicBezTo>
                          <a:pt x="0" y="6191"/>
                          <a:pt x="21050" y="0"/>
                          <a:pt x="46863" y="0"/>
                        </a:cubicBezTo>
                        <a:cubicBezTo>
                          <a:pt x="72676" y="0"/>
                          <a:pt x="93726" y="6287"/>
                          <a:pt x="93726" y="14002"/>
                        </a:cubicBezTo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8840241E-83A1-688C-A66E-655E6B73EE58}"/>
                      </a:ext>
                    </a:extLst>
                  </p:cNvPr>
                  <p:cNvSpPr/>
                  <p:nvPr/>
                </p:nvSpPr>
                <p:spPr>
                  <a:xfrm>
                    <a:off x="10658333" y="3914114"/>
                    <a:ext cx="74104" cy="10693"/>
                  </a:xfrm>
                  <a:custGeom>
                    <a:avLst/>
                    <a:gdLst>
                      <a:gd name="connsiteX0" fmla="*/ 37052 w 74104"/>
                      <a:gd name="connsiteY0" fmla="*/ 55 h 10693"/>
                      <a:gd name="connsiteX1" fmla="*/ 0 w 74104"/>
                      <a:gd name="connsiteY1" fmla="*/ 5484 h 10693"/>
                      <a:gd name="connsiteX2" fmla="*/ 37052 w 74104"/>
                      <a:gd name="connsiteY2" fmla="*/ 10627 h 10693"/>
                      <a:gd name="connsiteX3" fmla="*/ 74105 w 74104"/>
                      <a:gd name="connsiteY3" fmla="*/ 5103 h 10693"/>
                      <a:gd name="connsiteX4" fmla="*/ 37052 w 74104"/>
                      <a:gd name="connsiteY4" fmla="*/ 55 h 10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104" h="10693">
                        <a:moveTo>
                          <a:pt x="37052" y="55"/>
                        </a:moveTo>
                        <a:cubicBezTo>
                          <a:pt x="24482" y="-266"/>
                          <a:pt x="11950" y="1570"/>
                          <a:pt x="0" y="5484"/>
                        </a:cubicBezTo>
                        <a:cubicBezTo>
                          <a:pt x="11961" y="9325"/>
                          <a:pt x="24497" y="11065"/>
                          <a:pt x="37052" y="10627"/>
                        </a:cubicBezTo>
                        <a:cubicBezTo>
                          <a:pt x="49633" y="10996"/>
                          <a:pt x="62178" y="9125"/>
                          <a:pt x="74105" y="5103"/>
                        </a:cubicBezTo>
                        <a:cubicBezTo>
                          <a:pt x="62121" y="1370"/>
                          <a:pt x="49598" y="-336"/>
                          <a:pt x="37052" y="55"/>
                        </a:cubicBezTo>
                        <a:close/>
                      </a:path>
                    </a:pathLst>
                  </a:custGeom>
                  <a:solidFill>
                    <a:srgbClr val="198AB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158" name="Graphic 157">
                  <a:extLst>
                    <a:ext uri="{FF2B5EF4-FFF2-40B4-BE49-F238E27FC236}">
                      <a16:creationId xmlns:a16="http://schemas.microsoft.com/office/drawing/2014/main" id="{A6402E96-7CE4-794B-908C-AE338DCEBC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2472" y="4104705"/>
                  <a:ext cx="131629" cy="13162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7E2DB79-53CE-39F7-45F3-366DEB32242F}"/>
                  </a:ext>
                </a:extLst>
              </p:cNvPr>
              <p:cNvGrpSpPr/>
              <p:nvPr/>
            </p:nvGrpSpPr>
            <p:grpSpPr>
              <a:xfrm>
                <a:off x="9764218" y="4001986"/>
                <a:ext cx="185673" cy="183833"/>
                <a:chOff x="6010275" y="3343275"/>
                <a:chExt cx="228165" cy="225904"/>
              </a:xfrm>
            </p:grpSpPr>
            <p:pic>
              <p:nvPicPr>
                <p:cNvPr id="149" name="Graphic 148">
                  <a:extLst>
                    <a:ext uri="{FF2B5EF4-FFF2-40B4-BE49-F238E27FC236}">
                      <a16:creationId xmlns:a16="http://schemas.microsoft.com/office/drawing/2014/main" id="{D5B943F4-69B2-AE14-FD42-0F30D71D4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0275" y="3343275"/>
                  <a:ext cx="225904" cy="225904"/>
                </a:xfrm>
                <a:prstGeom prst="rect">
                  <a:avLst/>
                </a:prstGeom>
              </p:spPr>
            </p:pic>
            <p:grpSp>
              <p:nvGrpSpPr>
                <p:cNvPr id="150" name="Graphic 641">
                  <a:extLst>
                    <a:ext uri="{FF2B5EF4-FFF2-40B4-BE49-F238E27FC236}">
                      <a16:creationId xmlns:a16="http://schemas.microsoft.com/office/drawing/2014/main" id="{9DDB9846-B287-85CF-F673-43BE3DCB07D1}"/>
                    </a:ext>
                  </a:extLst>
                </p:cNvPr>
                <p:cNvGrpSpPr/>
                <p:nvPr/>
              </p:nvGrpSpPr>
              <p:grpSpPr>
                <a:xfrm>
                  <a:off x="6097578" y="3425468"/>
                  <a:ext cx="51298" cy="61518"/>
                  <a:chOff x="6382828" y="3440477"/>
                  <a:chExt cx="123825" cy="148494"/>
                </a:xfrm>
              </p:grpSpPr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E0541A0C-4338-D319-7A08-9851C2FFCB6C}"/>
                      </a:ext>
                    </a:extLst>
                  </p:cNvPr>
                  <p:cNvSpPr/>
                  <p:nvPr/>
                </p:nvSpPr>
                <p:spPr>
                  <a:xfrm>
                    <a:off x="6382828" y="3440477"/>
                    <a:ext cx="123825" cy="148494"/>
                  </a:xfrm>
                  <a:custGeom>
                    <a:avLst/>
                    <a:gdLst>
                      <a:gd name="connsiteX0" fmla="*/ 123825 w 123825"/>
                      <a:gd name="connsiteY0" fmla="*/ 69342 h 148494"/>
                      <a:gd name="connsiteX1" fmla="*/ 63989 w 123825"/>
                      <a:gd name="connsiteY1" fmla="*/ 147923 h 148494"/>
                      <a:gd name="connsiteX2" fmla="*/ 59912 w 123825"/>
                      <a:gd name="connsiteY2" fmla="*/ 147923 h 148494"/>
                      <a:gd name="connsiteX3" fmla="*/ 0 w 123825"/>
                      <a:gd name="connsiteY3" fmla="*/ 69342 h 148494"/>
                      <a:gd name="connsiteX4" fmla="*/ 0 w 123825"/>
                      <a:gd name="connsiteY4" fmla="*/ 21298 h 148494"/>
                      <a:gd name="connsiteX5" fmla="*/ 3810 w 123825"/>
                      <a:gd name="connsiteY5" fmla="*/ 17488 h 148494"/>
                      <a:gd name="connsiteX6" fmla="*/ 61913 w 123825"/>
                      <a:gd name="connsiteY6" fmla="*/ 0 h 148494"/>
                      <a:gd name="connsiteX7" fmla="*/ 120015 w 123825"/>
                      <a:gd name="connsiteY7" fmla="*/ 17497 h 148494"/>
                      <a:gd name="connsiteX8" fmla="*/ 123825 w 123825"/>
                      <a:gd name="connsiteY8" fmla="*/ 21307 h 148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825" h="148494">
                        <a:moveTo>
                          <a:pt x="123825" y="69342"/>
                        </a:moveTo>
                        <a:cubicBezTo>
                          <a:pt x="123825" y="109261"/>
                          <a:pt x="74676" y="141408"/>
                          <a:pt x="63989" y="147923"/>
                        </a:cubicBezTo>
                        <a:cubicBezTo>
                          <a:pt x="62737" y="148684"/>
                          <a:pt x="61165" y="148684"/>
                          <a:pt x="59912" y="147923"/>
                        </a:cubicBezTo>
                        <a:cubicBezTo>
                          <a:pt x="49187" y="141408"/>
                          <a:pt x="0" y="109261"/>
                          <a:pt x="0" y="69342"/>
                        </a:cubicBezTo>
                        <a:lnTo>
                          <a:pt x="0" y="21298"/>
                        </a:lnTo>
                        <a:cubicBezTo>
                          <a:pt x="0" y="19194"/>
                          <a:pt x="1706" y="17488"/>
                          <a:pt x="3810" y="17488"/>
                        </a:cubicBezTo>
                        <a:cubicBezTo>
                          <a:pt x="42062" y="16478"/>
                          <a:pt x="33261" y="0"/>
                          <a:pt x="61913" y="0"/>
                        </a:cubicBezTo>
                        <a:cubicBezTo>
                          <a:pt x="90564" y="0"/>
                          <a:pt x="81763" y="16478"/>
                          <a:pt x="120015" y="17497"/>
                        </a:cubicBezTo>
                        <a:cubicBezTo>
                          <a:pt x="122119" y="17497"/>
                          <a:pt x="123825" y="19203"/>
                          <a:pt x="123825" y="21307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D17A7E31-E715-ACB0-3B25-E20E812E2ACA}"/>
                      </a:ext>
                    </a:extLst>
                  </p:cNvPr>
                  <p:cNvSpPr/>
                  <p:nvPr/>
                </p:nvSpPr>
                <p:spPr>
                  <a:xfrm>
                    <a:off x="6414461" y="3463916"/>
                    <a:ext cx="60559" cy="79212"/>
                  </a:xfrm>
                  <a:custGeom>
                    <a:avLst/>
                    <a:gdLst>
                      <a:gd name="connsiteX0" fmla="*/ 57455 w 60559"/>
                      <a:gd name="connsiteY0" fmla="*/ 38045 h 79212"/>
                      <a:gd name="connsiteX1" fmla="*/ 53569 w 60559"/>
                      <a:gd name="connsiteY1" fmla="*/ 38045 h 79212"/>
                      <a:gd name="connsiteX2" fmla="*/ 53569 w 60559"/>
                      <a:gd name="connsiteY2" fmla="*/ 24548 h 79212"/>
                      <a:gd name="connsiteX3" fmla="*/ 46901 w 60559"/>
                      <a:gd name="connsiteY3" fmla="*/ 7318 h 79212"/>
                      <a:gd name="connsiteX4" fmla="*/ 15171 w 60559"/>
                      <a:gd name="connsiteY4" fmla="*/ 5872 h 79212"/>
                      <a:gd name="connsiteX5" fmla="*/ 13726 w 60559"/>
                      <a:gd name="connsiteY5" fmla="*/ 7318 h 79212"/>
                      <a:gd name="connsiteX6" fmla="*/ 7058 w 60559"/>
                      <a:gd name="connsiteY6" fmla="*/ 24539 h 79212"/>
                      <a:gd name="connsiteX7" fmla="*/ 7058 w 60559"/>
                      <a:gd name="connsiteY7" fmla="*/ 38045 h 79212"/>
                      <a:gd name="connsiteX8" fmla="*/ 3105 w 60559"/>
                      <a:gd name="connsiteY8" fmla="*/ 38045 h 79212"/>
                      <a:gd name="connsiteX9" fmla="*/ 0 w 60559"/>
                      <a:gd name="connsiteY9" fmla="*/ 41093 h 79212"/>
                      <a:gd name="connsiteX10" fmla="*/ 0 w 60559"/>
                      <a:gd name="connsiteY10" fmla="*/ 76164 h 79212"/>
                      <a:gd name="connsiteX11" fmla="*/ 3105 w 60559"/>
                      <a:gd name="connsiteY11" fmla="*/ 79212 h 79212"/>
                      <a:gd name="connsiteX12" fmla="*/ 57455 w 60559"/>
                      <a:gd name="connsiteY12" fmla="*/ 79212 h 79212"/>
                      <a:gd name="connsiteX13" fmla="*/ 60560 w 60559"/>
                      <a:gd name="connsiteY13" fmla="*/ 76164 h 79212"/>
                      <a:gd name="connsiteX14" fmla="*/ 60560 w 60559"/>
                      <a:gd name="connsiteY14" fmla="*/ 41093 h 79212"/>
                      <a:gd name="connsiteX15" fmla="*/ 57455 w 60559"/>
                      <a:gd name="connsiteY15" fmla="*/ 38045 h 79212"/>
                      <a:gd name="connsiteX16" fmla="*/ 42701 w 60559"/>
                      <a:gd name="connsiteY16" fmla="*/ 38045 h 79212"/>
                      <a:gd name="connsiteX17" fmla="*/ 17897 w 60559"/>
                      <a:gd name="connsiteY17" fmla="*/ 38045 h 79212"/>
                      <a:gd name="connsiteX18" fmla="*/ 17897 w 60559"/>
                      <a:gd name="connsiteY18" fmla="*/ 24320 h 79212"/>
                      <a:gd name="connsiteX19" fmla="*/ 21803 w 60559"/>
                      <a:gd name="connsiteY19" fmla="*/ 14890 h 79212"/>
                      <a:gd name="connsiteX20" fmla="*/ 37943 w 60559"/>
                      <a:gd name="connsiteY20" fmla="*/ 13999 h 79212"/>
                      <a:gd name="connsiteX21" fmla="*/ 38833 w 60559"/>
                      <a:gd name="connsiteY21" fmla="*/ 14890 h 79212"/>
                      <a:gd name="connsiteX22" fmla="*/ 40291 w 60559"/>
                      <a:gd name="connsiteY22" fmla="*/ 16795 h 79212"/>
                      <a:gd name="connsiteX23" fmla="*/ 40291 w 60559"/>
                      <a:gd name="connsiteY23" fmla="*/ 16795 h 79212"/>
                      <a:gd name="connsiteX24" fmla="*/ 42748 w 60559"/>
                      <a:gd name="connsiteY24" fmla="*/ 24329 h 79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0559" h="79212">
                        <a:moveTo>
                          <a:pt x="57455" y="38045"/>
                        </a:moveTo>
                        <a:lnTo>
                          <a:pt x="53569" y="38045"/>
                        </a:lnTo>
                        <a:lnTo>
                          <a:pt x="53569" y="24548"/>
                        </a:lnTo>
                        <a:cubicBezTo>
                          <a:pt x="53602" y="18169"/>
                          <a:pt x="51220" y="12013"/>
                          <a:pt x="46901" y="7318"/>
                        </a:cubicBezTo>
                        <a:cubicBezTo>
                          <a:pt x="38538" y="-1844"/>
                          <a:pt x="24332" y="-2491"/>
                          <a:pt x="15171" y="5872"/>
                        </a:cubicBezTo>
                        <a:cubicBezTo>
                          <a:pt x="14667" y="6332"/>
                          <a:pt x="14185" y="6814"/>
                          <a:pt x="13726" y="7318"/>
                        </a:cubicBezTo>
                        <a:cubicBezTo>
                          <a:pt x="9371" y="11987"/>
                          <a:pt x="6983" y="18155"/>
                          <a:pt x="7058" y="24539"/>
                        </a:cubicBezTo>
                        <a:lnTo>
                          <a:pt x="7058" y="38045"/>
                        </a:lnTo>
                        <a:lnTo>
                          <a:pt x="3105" y="38045"/>
                        </a:lnTo>
                        <a:cubicBezTo>
                          <a:pt x="1416" y="38055"/>
                          <a:pt x="41" y="39405"/>
                          <a:pt x="0" y="41093"/>
                        </a:cubicBezTo>
                        <a:lnTo>
                          <a:pt x="0" y="76164"/>
                        </a:lnTo>
                        <a:cubicBezTo>
                          <a:pt x="46" y="77850"/>
                          <a:pt x="1418" y="79198"/>
                          <a:pt x="3105" y="79212"/>
                        </a:cubicBezTo>
                        <a:lnTo>
                          <a:pt x="57455" y="79212"/>
                        </a:lnTo>
                        <a:cubicBezTo>
                          <a:pt x="59142" y="79198"/>
                          <a:pt x="60514" y="77850"/>
                          <a:pt x="60560" y="76164"/>
                        </a:cubicBezTo>
                        <a:lnTo>
                          <a:pt x="60560" y="41093"/>
                        </a:lnTo>
                        <a:cubicBezTo>
                          <a:pt x="60519" y="39405"/>
                          <a:pt x="59144" y="38055"/>
                          <a:pt x="57455" y="38045"/>
                        </a:cubicBezTo>
                        <a:close/>
                        <a:moveTo>
                          <a:pt x="42701" y="38045"/>
                        </a:moveTo>
                        <a:lnTo>
                          <a:pt x="17897" y="38045"/>
                        </a:lnTo>
                        <a:lnTo>
                          <a:pt x="17897" y="24320"/>
                        </a:lnTo>
                        <a:cubicBezTo>
                          <a:pt x="17932" y="20790"/>
                          <a:pt x="19331" y="17410"/>
                          <a:pt x="21803" y="14890"/>
                        </a:cubicBezTo>
                        <a:cubicBezTo>
                          <a:pt x="26014" y="10187"/>
                          <a:pt x="33240" y="9788"/>
                          <a:pt x="37943" y="13999"/>
                        </a:cubicBezTo>
                        <a:cubicBezTo>
                          <a:pt x="38256" y="14280"/>
                          <a:pt x="38553" y="14577"/>
                          <a:pt x="38833" y="14890"/>
                        </a:cubicBezTo>
                        <a:cubicBezTo>
                          <a:pt x="39376" y="15480"/>
                          <a:pt x="39863" y="16117"/>
                          <a:pt x="40291" y="16795"/>
                        </a:cubicBezTo>
                        <a:lnTo>
                          <a:pt x="40291" y="16795"/>
                        </a:lnTo>
                        <a:cubicBezTo>
                          <a:pt x="41831" y="19011"/>
                          <a:pt x="42685" y="21631"/>
                          <a:pt x="42748" y="24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D9C52E00-A3B8-95C8-9832-6F1144F1BE1C}"/>
                      </a:ext>
                    </a:extLst>
                  </p:cNvPr>
                  <p:cNvSpPr/>
                  <p:nvPr/>
                </p:nvSpPr>
                <p:spPr>
                  <a:xfrm>
                    <a:off x="6414470" y="3501942"/>
                    <a:ext cx="59445" cy="40405"/>
                  </a:xfrm>
                  <a:custGeom>
                    <a:avLst/>
                    <a:gdLst>
                      <a:gd name="connsiteX0" fmla="*/ 3105 w 59445"/>
                      <a:gd name="connsiteY0" fmla="*/ 0 h 40405"/>
                      <a:gd name="connsiteX1" fmla="*/ 57445 w 59445"/>
                      <a:gd name="connsiteY1" fmla="*/ 0 h 40405"/>
                      <a:gd name="connsiteX2" fmla="*/ 59446 w 59445"/>
                      <a:gd name="connsiteY2" fmla="*/ 762 h 40405"/>
                      <a:gd name="connsiteX3" fmla="*/ 1105 w 59445"/>
                      <a:gd name="connsiteY3" fmla="*/ 40405 h 40405"/>
                      <a:gd name="connsiteX4" fmla="*/ 0 w 59445"/>
                      <a:gd name="connsiteY4" fmla="*/ 38110 h 40405"/>
                      <a:gd name="connsiteX5" fmla="*/ 0 w 59445"/>
                      <a:gd name="connsiteY5" fmla="*/ 3058 h 40405"/>
                      <a:gd name="connsiteX6" fmla="*/ 3105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3105" y="0"/>
                        </a:moveTo>
                        <a:lnTo>
                          <a:pt x="57445" y="0"/>
                        </a:lnTo>
                        <a:cubicBezTo>
                          <a:pt x="58181" y="11"/>
                          <a:pt x="58889" y="280"/>
                          <a:pt x="59446" y="762"/>
                        </a:cubicBezTo>
                        <a:lnTo>
                          <a:pt x="1105" y="40405"/>
                        </a:lnTo>
                        <a:cubicBezTo>
                          <a:pt x="412" y="39844"/>
                          <a:pt x="6" y="39001"/>
                          <a:pt x="0" y="38110"/>
                        </a:cubicBezTo>
                        <a:lnTo>
                          <a:pt x="0" y="3058"/>
                        </a:lnTo>
                        <a:cubicBezTo>
                          <a:pt x="36" y="1366"/>
                          <a:pt x="1413" y="10"/>
                          <a:pt x="3105" y="0"/>
                        </a:cubicBezTo>
                        <a:close/>
                      </a:path>
                    </a:pathLst>
                  </a:custGeom>
                  <a:solidFill>
                    <a:srgbClr val="B3B3B3">
                      <a:alpha val="1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03B3EF84-74D2-D2BE-B82B-49DDF807ECFF}"/>
                      </a:ext>
                    </a:extLst>
                  </p:cNvPr>
                  <p:cNvSpPr/>
                  <p:nvPr/>
                </p:nvSpPr>
                <p:spPr>
                  <a:xfrm>
                    <a:off x="6415575" y="3501942"/>
                    <a:ext cx="59445" cy="40405"/>
                  </a:xfrm>
                  <a:custGeom>
                    <a:avLst/>
                    <a:gdLst>
                      <a:gd name="connsiteX0" fmla="*/ 56340 w 59445"/>
                      <a:gd name="connsiteY0" fmla="*/ 0 h 40405"/>
                      <a:gd name="connsiteX1" fmla="*/ 1991 w 59445"/>
                      <a:gd name="connsiteY1" fmla="*/ 0 h 40405"/>
                      <a:gd name="connsiteX2" fmla="*/ 0 w 59445"/>
                      <a:gd name="connsiteY2" fmla="*/ 762 h 40405"/>
                      <a:gd name="connsiteX3" fmla="*/ 58331 w 59445"/>
                      <a:gd name="connsiteY3" fmla="*/ 40405 h 40405"/>
                      <a:gd name="connsiteX4" fmla="*/ 59446 w 59445"/>
                      <a:gd name="connsiteY4" fmla="*/ 38110 h 40405"/>
                      <a:gd name="connsiteX5" fmla="*/ 59446 w 59445"/>
                      <a:gd name="connsiteY5" fmla="*/ 3058 h 40405"/>
                      <a:gd name="connsiteX6" fmla="*/ 56340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56340" y="0"/>
                        </a:moveTo>
                        <a:lnTo>
                          <a:pt x="1991" y="0"/>
                        </a:lnTo>
                        <a:cubicBezTo>
                          <a:pt x="1258" y="13"/>
                          <a:pt x="554" y="283"/>
                          <a:pt x="0" y="762"/>
                        </a:cubicBezTo>
                        <a:lnTo>
                          <a:pt x="58331" y="40405"/>
                        </a:lnTo>
                        <a:cubicBezTo>
                          <a:pt x="59026" y="39845"/>
                          <a:pt x="59435" y="39003"/>
                          <a:pt x="59446" y="38110"/>
                        </a:cubicBezTo>
                        <a:lnTo>
                          <a:pt x="59446" y="3058"/>
                        </a:lnTo>
                        <a:cubicBezTo>
                          <a:pt x="59405" y="1368"/>
                          <a:pt x="58031" y="15"/>
                          <a:pt x="56340" y="0"/>
                        </a:cubicBezTo>
                        <a:close/>
                      </a:path>
                    </a:pathLst>
                  </a:custGeom>
                  <a:solidFill>
                    <a:srgbClr val="A3A3A3">
                      <a:alpha val="9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427BA7D4-8841-267D-F031-E65679409E47}"/>
                    </a:ext>
                  </a:extLst>
                </p:cNvPr>
                <p:cNvSpPr/>
                <p:nvPr/>
              </p:nvSpPr>
              <p:spPr>
                <a:xfrm rot="21181879" flipH="1">
                  <a:off x="6089633" y="3359561"/>
                  <a:ext cx="148807" cy="205007"/>
                </a:xfrm>
                <a:custGeom>
                  <a:avLst/>
                  <a:gdLst>
                    <a:gd name="connsiteX0" fmla="*/ 64016 w 148807"/>
                    <a:gd name="connsiteY0" fmla="*/ 0 h 205007"/>
                    <a:gd name="connsiteX1" fmla="*/ 12575 w 148807"/>
                    <a:gd name="connsiteY1" fmla="*/ 8124 h 205007"/>
                    <a:gd name="connsiteX2" fmla="*/ 9867 w 148807"/>
                    <a:gd name="connsiteY2" fmla="*/ 10830 h 205007"/>
                    <a:gd name="connsiteX3" fmla="*/ 26111 w 148807"/>
                    <a:gd name="connsiteY3" fmla="*/ 24369 h 205007"/>
                    <a:gd name="connsiteX4" fmla="*/ 26111 w 148807"/>
                    <a:gd name="connsiteY4" fmla="*/ 27075 h 205007"/>
                    <a:gd name="connsiteX5" fmla="*/ 37368 w 148807"/>
                    <a:gd name="connsiteY5" fmla="*/ 178895 h 205007"/>
                    <a:gd name="connsiteX6" fmla="*/ 115611 w 148807"/>
                    <a:gd name="connsiteY6" fmla="*/ 204711 h 205007"/>
                    <a:gd name="connsiteX7" fmla="*/ 148807 w 148807"/>
                    <a:gd name="connsiteY7" fmla="*/ 195660 h 205007"/>
                    <a:gd name="connsiteX8" fmla="*/ 144001 w 148807"/>
                    <a:gd name="connsiteY8" fmla="*/ 173460 h 205007"/>
                    <a:gd name="connsiteX9" fmla="*/ 140099 w 148807"/>
                    <a:gd name="connsiteY9" fmla="*/ 175798 h 205007"/>
                    <a:gd name="connsiteX10" fmla="*/ 55750 w 148807"/>
                    <a:gd name="connsiteY10" fmla="*/ 154578 h 205007"/>
                    <a:gd name="connsiteX11" fmla="*/ 53186 w 148807"/>
                    <a:gd name="connsiteY11" fmla="*/ 151619 h 205007"/>
                    <a:gd name="connsiteX12" fmla="*/ 53186 w 148807"/>
                    <a:gd name="connsiteY12" fmla="*/ 46026 h 205007"/>
                    <a:gd name="connsiteX13" fmla="*/ 55895 w 148807"/>
                    <a:gd name="connsiteY13" fmla="*/ 46026 h 205007"/>
                    <a:gd name="connsiteX14" fmla="*/ 72140 w 148807"/>
                    <a:gd name="connsiteY14" fmla="*/ 59564 h 205007"/>
                    <a:gd name="connsiteX15" fmla="*/ 74846 w 148807"/>
                    <a:gd name="connsiteY15" fmla="*/ 59564 h 205007"/>
                    <a:gd name="connsiteX16" fmla="*/ 74846 w 148807"/>
                    <a:gd name="connsiteY16" fmla="*/ 56858 h 205007"/>
                    <a:gd name="connsiteX17" fmla="*/ 69431 w 148807"/>
                    <a:gd name="connsiteY17" fmla="*/ 2706 h 205007"/>
                    <a:gd name="connsiteX18" fmla="*/ 64016 w 148807"/>
                    <a:gd name="connsiteY18" fmla="*/ 0 h 205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8807" h="205007">
                      <a:moveTo>
                        <a:pt x="64016" y="0"/>
                      </a:moveTo>
                      <a:lnTo>
                        <a:pt x="12575" y="8124"/>
                      </a:lnTo>
                      <a:cubicBezTo>
                        <a:pt x="11080" y="8124"/>
                        <a:pt x="9867" y="9335"/>
                        <a:pt x="9867" y="10830"/>
                      </a:cubicBezTo>
                      <a:lnTo>
                        <a:pt x="26111" y="24369"/>
                      </a:lnTo>
                      <a:lnTo>
                        <a:pt x="26111" y="27075"/>
                      </a:lnTo>
                      <a:cubicBezTo>
                        <a:pt x="-12703" y="72108"/>
                        <a:pt x="-7666" y="140081"/>
                        <a:pt x="37368" y="178895"/>
                      </a:cubicBezTo>
                      <a:cubicBezTo>
                        <a:pt x="59885" y="198304"/>
                        <a:pt x="88136" y="206748"/>
                        <a:pt x="115611" y="204711"/>
                      </a:cubicBezTo>
                      <a:lnTo>
                        <a:pt x="148807" y="195660"/>
                      </a:lnTo>
                      <a:lnTo>
                        <a:pt x="144001" y="173460"/>
                      </a:lnTo>
                      <a:lnTo>
                        <a:pt x="140099" y="175798"/>
                      </a:lnTo>
                      <a:cubicBezTo>
                        <a:pt x="111182" y="185990"/>
                        <a:pt x="77702" y="178668"/>
                        <a:pt x="55750" y="154578"/>
                      </a:cubicBezTo>
                      <a:cubicBezTo>
                        <a:pt x="54872" y="153614"/>
                        <a:pt x="54016" y="152625"/>
                        <a:pt x="53186" y="151619"/>
                      </a:cubicBezTo>
                      <a:cubicBezTo>
                        <a:pt x="26111" y="121627"/>
                        <a:pt x="26111" y="76017"/>
                        <a:pt x="53186" y="46026"/>
                      </a:cubicBezTo>
                      <a:lnTo>
                        <a:pt x="55895" y="46026"/>
                      </a:lnTo>
                      <a:lnTo>
                        <a:pt x="72140" y="59564"/>
                      </a:lnTo>
                      <a:lnTo>
                        <a:pt x="74846" y="59564"/>
                      </a:lnTo>
                      <a:lnTo>
                        <a:pt x="74846" y="56858"/>
                      </a:lnTo>
                      <a:lnTo>
                        <a:pt x="69431" y="2706"/>
                      </a:lnTo>
                      <a:cubicBezTo>
                        <a:pt x="69431" y="0"/>
                        <a:pt x="66725" y="0"/>
                        <a:pt x="64016" y="0"/>
                      </a:cubicBezTo>
                      <a:close/>
                    </a:path>
                  </a:pathLst>
                </a:custGeom>
                <a:solidFill>
                  <a:srgbClr val="86D6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271F3FD-4E03-AD16-AC15-AEF6D700BB2D}"/>
                  </a:ext>
                </a:extLst>
              </p:cNvPr>
              <p:cNvGrpSpPr/>
              <p:nvPr/>
            </p:nvGrpSpPr>
            <p:grpSpPr>
              <a:xfrm>
                <a:off x="10029155" y="4006466"/>
                <a:ext cx="177968" cy="174872"/>
                <a:chOff x="10081033" y="4022784"/>
                <a:chExt cx="177968" cy="174872"/>
              </a:xfrm>
            </p:grpSpPr>
            <p:grpSp>
              <p:nvGrpSpPr>
                <p:cNvPr id="137" name="Graphic 658">
                  <a:extLst>
                    <a:ext uri="{FF2B5EF4-FFF2-40B4-BE49-F238E27FC236}">
                      <a16:creationId xmlns:a16="http://schemas.microsoft.com/office/drawing/2014/main" id="{25D2C450-CC92-E010-9C05-F2135CC93343}"/>
                    </a:ext>
                  </a:extLst>
                </p:cNvPr>
                <p:cNvGrpSpPr/>
                <p:nvPr/>
              </p:nvGrpSpPr>
              <p:grpSpPr>
                <a:xfrm>
                  <a:off x="10130574" y="4022784"/>
                  <a:ext cx="78886" cy="91507"/>
                  <a:chOff x="10128395" y="4027098"/>
                  <a:chExt cx="78886" cy="91507"/>
                </a:xfrm>
                <a:solidFill>
                  <a:srgbClr val="D2D2D2"/>
                </a:solidFill>
              </p:grpSpPr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48D40784-9B25-F818-1EEC-87197739AD3A}"/>
                      </a:ext>
                    </a:extLst>
                  </p:cNvPr>
                  <p:cNvSpPr/>
                  <p:nvPr/>
                </p:nvSpPr>
                <p:spPr>
                  <a:xfrm>
                    <a:off x="10167838" y="405003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0 h 68570"/>
                      <a:gd name="connsiteX1" fmla="*/ 39443 w 39443"/>
                      <a:gd name="connsiteY1" fmla="*/ 45634 h 68570"/>
                      <a:gd name="connsiteX2" fmla="*/ 0 w 39443"/>
                      <a:gd name="connsiteY2" fmla="*/ 68570 h 68570"/>
                      <a:gd name="connsiteX3" fmla="*/ 0 w 39443"/>
                      <a:gd name="connsiteY3" fmla="*/ 22860 h 68570"/>
                      <a:gd name="connsiteX4" fmla="*/ 39443 w 39443"/>
                      <a:gd name="connsiteY4" fmla="*/ 0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70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9926F8E9-27FB-00B1-9309-142ADCEAC051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2709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3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27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3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36"/>
                        </a:moveTo>
                        <a:lnTo>
                          <a:pt x="39443" y="45863"/>
                        </a:lnTo>
                        <a:lnTo>
                          <a:pt x="0" y="22927"/>
                        </a:lnTo>
                        <a:lnTo>
                          <a:pt x="39443" y="0"/>
                        </a:lnTo>
                        <a:lnTo>
                          <a:pt x="78886" y="2293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BAA03687-1686-0C86-0DD3-1B94C6C817C5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50025"/>
                    <a:ext cx="39443" cy="68580"/>
                  </a:xfrm>
                  <a:custGeom>
                    <a:avLst/>
                    <a:gdLst>
                      <a:gd name="connsiteX0" fmla="*/ 39443 w 39443"/>
                      <a:gd name="connsiteY0" fmla="*/ 22936 h 68580"/>
                      <a:gd name="connsiteX1" fmla="*/ 39443 w 39443"/>
                      <a:gd name="connsiteY1" fmla="*/ 68580 h 68580"/>
                      <a:gd name="connsiteX2" fmla="*/ 0 w 39443"/>
                      <a:gd name="connsiteY2" fmla="*/ 45644 h 68580"/>
                      <a:gd name="connsiteX3" fmla="*/ 0 w 39443"/>
                      <a:gd name="connsiteY3" fmla="*/ 0 h 68580"/>
                      <a:gd name="connsiteX4" fmla="*/ 39443 w 39443"/>
                      <a:gd name="connsiteY4" fmla="*/ 22936 h 6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80">
                        <a:moveTo>
                          <a:pt x="39443" y="22936"/>
                        </a:moveTo>
                        <a:lnTo>
                          <a:pt x="39443" y="6858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8" name="Graphic 658">
                  <a:extLst>
                    <a:ext uri="{FF2B5EF4-FFF2-40B4-BE49-F238E27FC236}">
                      <a16:creationId xmlns:a16="http://schemas.microsoft.com/office/drawing/2014/main" id="{236CEF49-D721-2833-31A2-18B901F6E2A4}"/>
                    </a:ext>
                  </a:extLst>
                </p:cNvPr>
                <p:cNvGrpSpPr/>
                <p:nvPr/>
              </p:nvGrpSpPr>
              <p:grpSpPr>
                <a:xfrm>
                  <a:off x="10081033" y="4106150"/>
                  <a:ext cx="78886" cy="91506"/>
                  <a:chOff x="10087580" y="4099688"/>
                  <a:chExt cx="78886" cy="91506"/>
                </a:xfrm>
                <a:solidFill>
                  <a:srgbClr val="D2D2D2"/>
                </a:solidFill>
              </p:grpSpPr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DD399459-14BE-83B8-570F-5FB07BC30704}"/>
                      </a:ext>
                    </a:extLst>
                  </p:cNvPr>
                  <p:cNvSpPr/>
                  <p:nvPr/>
                </p:nvSpPr>
                <p:spPr>
                  <a:xfrm>
                    <a:off x="10127023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C8EBB526-24ED-1C1A-E753-94B57689811D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09968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43" y="45863"/>
                        </a:lnTo>
                        <a:lnTo>
                          <a:pt x="0" y="22936"/>
                        </a:lnTo>
                        <a:lnTo>
                          <a:pt x="3944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979952D8-A58F-D8C3-DF9C-92E2CCFFA346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9" name="Graphic 658">
                  <a:extLst>
                    <a:ext uri="{FF2B5EF4-FFF2-40B4-BE49-F238E27FC236}">
                      <a16:creationId xmlns:a16="http://schemas.microsoft.com/office/drawing/2014/main" id="{EB005BAA-971C-6C5A-6C76-CF10CAB4D1F1}"/>
                    </a:ext>
                  </a:extLst>
                </p:cNvPr>
                <p:cNvGrpSpPr/>
                <p:nvPr/>
              </p:nvGrpSpPr>
              <p:grpSpPr>
                <a:xfrm>
                  <a:off x="10180115" y="4108307"/>
                  <a:ext cx="78886" cy="89349"/>
                  <a:chOff x="10170619" y="4101845"/>
                  <a:chExt cx="78886" cy="89349"/>
                </a:xfrm>
                <a:solidFill>
                  <a:srgbClr val="D2D2D2"/>
                </a:solidFill>
              </p:grpSpPr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F6D87A32-2E1C-DEA9-6028-3ACB9FCBD485}"/>
                      </a:ext>
                    </a:extLst>
                  </p:cNvPr>
                  <p:cNvSpPr/>
                  <p:nvPr/>
                </p:nvSpPr>
                <p:spPr>
                  <a:xfrm>
                    <a:off x="10210062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6EE8E033-A34C-A805-6893-54463036DB70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01845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5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5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53" y="45863"/>
                        </a:lnTo>
                        <a:lnTo>
                          <a:pt x="0" y="22936"/>
                        </a:lnTo>
                        <a:lnTo>
                          <a:pt x="3945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9CE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E8772126-EF0A-C1A0-480D-B3CCB5990C30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solidFill>
                    <a:srgbClr val="6AE7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198935B-6494-BB22-3B4E-4DC289CB8B8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75353" y="4080186"/>
                <a:ext cx="110797" cy="27432"/>
                <a:chOff x="7860569" y="4032362"/>
                <a:chExt cx="184657" cy="45719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4EF2959-CD8D-8A19-170E-048286C769DB}"/>
                    </a:ext>
                  </a:extLst>
                </p:cNvPr>
                <p:cNvSpPr/>
                <p:nvPr/>
              </p:nvSpPr>
              <p:spPr bwMode="auto">
                <a:xfrm>
                  <a:off x="7860569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32C48413-239E-A6FD-CFA4-0A3FB68DAFDA}"/>
                    </a:ext>
                  </a:extLst>
                </p:cNvPr>
                <p:cNvSpPr/>
                <p:nvPr/>
              </p:nvSpPr>
              <p:spPr bwMode="auto">
                <a:xfrm>
                  <a:off x="7930038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C62EAA54-36A6-6905-277D-0A119910B8A5}"/>
                    </a:ext>
                  </a:extLst>
                </p:cNvPr>
                <p:cNvSpPr/>
                <p:nvPr/>
              </p:nvSpPr>
              <p:spPr bwMode="auto">
                <a:xfrm>
                  <a:off x="7999507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21618FF-87E8-95BC-62D2-D634A42CB887}"/>
                  </a:ext>
                </a:extLst>
              </p:cNvPr>
              <p:cNvGrpSpPr/>
              <p:nvPr/>
            </p:nvGrpSpPr>
            <p:grpSpPr>
              <a:xfrm>
                <a:off x="8483929" y="3992769"/>
                <a:ext cx="201204" cy="202267"/>
                <a:chOff x="8468060" y="3983840"/>
                <a:chExt cx="256530" cy="257885"/>
              </a:xfrm>
            </p:grpSpPr>
            <p:pic>
              <p:nvPicPr>
                <p:cNvPr id="129" name="Graphic 128" descr="spring cloud logo">
                  <a:extLst>
                    <a:ext uri="{FF2B5EF4-FFF2-40B4-BE49-F238E27FC236}">
                      <a16:creationId xmlns:a16="http://schemas.microsoft.com/office/drawing/2014/main" id="{36C26D88-3AC6-8FBB-4F0E-0F13A3824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090" y="3983840"/>
                  <a:ext cx="192470" cy="192470"/>
                </a:xfrm>
                <a:prstGeom prst="rect">
                  <a:avLst/>
                </a:prstGeom>
              </p:spPr>
            </p:pic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1CDE979C-00FC-AFF9-6529-D1BF3FD5473E}"/>
                    </a:ext>
                  </a:extLst>
                </p:cNvPr>
                <p:cNvGrpSpPr/>
                <p:nvPr/>
              </p:nvGrpSpPr>
              <p:grpSpPr>
                <a:xfrm>
                  <a:off x="8468060" y="4136719"/>
                  <a:ext cx="256530" cy="105006"/>
                  <a:chOff x="8468060" y="4136719"/>
                  <a:chExt cx="256530" cy="105006"/>
                </a:xfrm>
              </p:grpSpPr>
              <p:sp>
                <p:nvSpPr>
                  <p:cNvPr id="131" name="Arrow: Right 130">
                    <a:extLst>
                      <a:ext uri="{FF2B5EF4-FFF2-40B4-BE49-F238E27FC236}">
                        <a16:creationId xmlns:a16="http://schemas.microsoft.com/office/drawing/2014/main" id="{89622205-D9D7-422C-4524-BB92BB6141DA}"/>
                      </a:ext>
                    </a:extLst>
                  </p:cNvPr>
                  <p:cNvSpPr/>
                  <p:nvPr/>
                </p:nvSpPr>
                <p:spPr bwMode="auto">
                  <a:xfrm rot="1800000">
                    <a:off x="8645418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Arrow: Right 131">
                    <a:extLst>
                      <a:ext uri="{FF2B5EF4-FFF2-40B4-BE49-F238E27FC236}">
                        <a16:creationId xmlns:a16="http://schemas.microsoft.com/office/drawing/2014/main" id="{63698DA3-D3B1-B408-2871-B1ECF7261A1B}"/>
                      </a:ext>
                    </a:extLst>
                  </p:cNvPr>
                  <p:cNvSpPr/>
                  <p:nvPr/>
                </p:nvSpPr>
                <p:spPr bwMode="auto">
                  <a:xfrm rot="19800000" flipH="1">
                    <a:off x="8468060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3" name="Arrow: Right 132">
                    <a:extLst>
                      <a:ext uri="{FF2B5EF4-FFF2-40B4-BE49-F238E27FC236}">
                        <a16:creationId xmlns:a16="http://schemas.microsoft.com/office/drawing/2014/main" id="{99D4E453-D044-48DD-A5A5-C27B545CE485}"/>
                      </a:ext>
                    </a:extLst>
                  </p:cNvPr>
                  <p:cNvSpPr/>
                  <p:nvPr/>
                </p:nvSpPr>
                <p:spPr bwMode="auto">
                  <a:xfrm rot="16200000" flipH="1">
                    <a:off x="8556740" y="4160361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FB4DB32-6B21-C79D-148C-4EF8D271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87794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345B0A7B-791D-1C60-2763-47CD00D9052F}"/>
              </a:ext>
            </a:extLst>
          </p:cNvPr>
          <p:cNvGrpSpPr/>
          <p:nvPr/>
        </p:nvGrpSpPr>
        <p:grpSpPr>
          <a:xfrm>
            <a:off x="5745028" y="458312"/>
            <a:ext cx="2399015" cy="1374699"/>
            <a:chOff x="5745027" y="457542"/>
            <a:chExt cx="2399015" cy="1374699"/>
          </a:xfrm>
        </p:grpSpPr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21EA51BF-3DB8-2D0B-EE75-BBFF8AF1E382}"/>
                </a:ext>
              </a:extLst>
            </p:cNvPr>
            <p:cNvSpPr/>
            <p:nvPr/>
          </p:nvSpPr>
          <p:spPr>
            <a:xfrm>
              <a:off x="5745027" y="457542"/>
              <a:ext cx="2399015" cy="137469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Identities – end-users &amp; machines</a:t>
              </a:r>
            </a:p>
          </p:txBody>
        </p: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4E98C5B0-F038-A78D-FFC9-ED4C646C89FD}"/>
                </a:ext>
              </a:extLst>
            </p:cNvPr>
            <p:cNvGrpSpPr/>
            <p:nvPr/>
          </p:nvGrpSpPr>
          <p:grpSpPr>
            <a:xfrm>
              <a:off x="6183562" y="960472"/>
              <a:ext cx="1521945" cy="550636"/>
              <a:chOff x="6190372" y="960472"/>
              <a:chExt cx="1521945" cy="550636"/>
            </a:xfrm>
          </p:grpSpPr>
          <p:pic>
            <p:nvPicPr>
              <p:cNvPr id="647" name="Graphic 646">
                <a:extLst>
                  <a:ext uri="{FF2B5EF4-FFF2-40B4-BE49-F238E27FC236}">
                    <a16:creationId xmlns:a16="http://schemas.microsoft.com/office/drawing/2014/main" id="{A1753622-C130-EE3C-A548-810B50A58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7161681" y="960472"/>
                <a:ext cx="550636" cy="550636"/>
              </a:xfrm>
              <a:prstGeom prst="rect">
                <a:avLst/>
              </a:prstGeom>
            </p:spPr>
          </p:pic>
          <p:pic>
            <p:nvPicPr>
              <p:cNvPr id="648" name="Graphic 647">
                <a:extLst>
                  <a:ext uri="{FF2B5EF4-FFF2-40B4-BE49-F238E27FC236}">
                    <a16:creationId xmlns:a16="http://schemas.microsoft.com/office/drawing/2014/main" id="{E2CB61E1-F771-A903-143B-DE13EE277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6190372" y="973379"/>
                <a:ext cx="523404" cy="523404"/>
              </a:xfrm>
              <a:prstGeom prst="rect">
                <a:avLst/>
              </a:prstGeom>
            </p:spPr>
          </p:pic>
        </p:grp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ED155106-ACE8-4574-DBE4-C47EA9AF355B}"/>
              </a:ext>
            </a:extLst>
          </p:cNvPr>
          <p:cNvGrpSpPr/>
          <p:nvPr/>
        </p:nvGrpSpPr>
        <p:grpSpPr>
          <a:xfrm>
            <a:off x="2787002" y="458312"/>
            <a:ext cx="2801585" cy="1374698"/>
            <a:chOff x="2787003" y="457542"/>
            <a:chExt cx="2801585" cy="1374698"/>
          </a:xfrm>
        </p:grpSpPr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A0317092-51D5-38FA-30E5-3694E28F88E1}"/>
                </a:ext>
              </a:extLst>
            </p:cNvPr>
            <p:cNvSpPr/>
            <p:nvPr/>
          </p:nvSpPr>
          <p:spPr>
            <a:xfrm>
              <a:off x="2787003" y="457542"/>
              <a:ext cx="2801585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Monitor – </a:t>
              </a:r>
              <a:r>
                <a:rPr kumimoji="0" lang="en-US" sz="1100" b="1" i="0" u="none" strike="noStrike" kern="0" cap="none" spc="0" normalizeH="0" baseline="0" noProof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logstream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, APM, &amp; end-to-end</a:t>
              </a:r>
            </a:p>
          </p:txBody>
        </p: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3FA4D4E2-8FC3-30DC-C3B3-AF543C0A6526}"/>
                </a:ext>
              </a:extLst>
            </p:cNvPr>
            <p:cNvGrpSpPr/>
            <p:nvPr/>
          </p:nvGrpSpPr>
          <p:grpSpPr>
            <a:xfrm>
              <a:off x="2929005" y="878664"/>
              <a:ext cx="2517580" cy="890439"/>
              <a:chOff x="2929005" y="878664"/>
              <a:chExt cx="2517580" cy="890439"/>
            </a:xfrm>
          </p:grpSpPr>
          <p:pic>
            <p:nvPicPr>
              <p:cNvPr id="727" name="Graphic 726">
                <a:extLst>
                  <a:ext uri="{FF2B5EF4-FFF2-40B4-BE49-F238E27FC236}">
                    <a16:creationId xmlns:a16="http://schemas.microsoft.com/office/drawing/2014/main" id="{C1F5BFAA-2EBA-3175-D016-572096B1B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2954085" y="878664"/>
                <a:ext cx="304490" cy="304490"/>
              </a:xfrm>
              <a:prstGeom prst="rect">
                <a:avLst/>
              </a:prstGeom>
            </p:spPr>
          </p:pic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CC9E9BC-C1C5-3407-D34F-0D600B53373A}"/>
                  </a:ext>
                </a:extLst>
              </p:cNvPr>
              <p:cNvGrpSpPr/>
              <p:nvPr/>
            </p:nvGrpSpPr>
            <p:grpSpPr>
              <a:xfrm>
                <a:off x="4744963" y="915191"/>
                <a:ext cx="676590" cy="231437"/>
                <a:chOff x="8091239" y="2640663"/>
                <a:chExt cx="418726" cy="143231"/>
              </a:xfrm>
            </p:grpSpPr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9E3CDA95-C13B-D145-2CDE-652DDF077837}"/>
                    </a:ext>
                  </a:extLst>
                </p:cNvPr>
                <p:cNvSpPr/>
                <p:nvPr/>
              </p:nvSpPr>
              <p:spPr>
                <a:xfrm>
                  <a:off x="8091239" y="2640663"/>
                  <a:ext cx="144077" cy="143231"/>
                </a:xfrm>
                <a:custGeom>
                  <a:avLst/>
                  <a:gdLst>
                    <a:gd name="connsiteX0" fmla="*/ 144078 w 144077"/>
                    <a:gd name="connsiteY0" fmla="*/ 75051 h 143231"/>
                    <a:gd name="connsiteX1" fmla="*/ 125328 w 144077"/>
                    <a:gd name="connsiteY1" fmla="*/ 48365 h 143231"/>
                    <a:gd name="connsiteX2" fmla="*/ 126082 w 144077"/>
                    <a:gd name="connsiteY2" fmla="*/ 40634 h 143231"/>
                    <a:gd name="connsiteX3" fmla="*/ 85414 w 144077"/>
                    <a:gd name="connsiteY3" fmla="*/ 0 h 143231"/>
                    <a:gd name="connsiteX4" fmla="*/ 52389 w 144077"/>
                    <a:gd name="connsiteY4" fmla="*/ 16856 h 143231"/>
                    <a:gd name="connsiteX5" fmla="*/ 22065 w 144077"/>
                    <a:gd name="connsiteY5" fmla="*/ 20693 h 143231"/>
                    <a:gd name="connsiteX6" fmla="*/ 18892 w 144077"/>
                    <a:gd name="connsiteY6" fmla="*/ 41428 h 143231"/>
                    <a:gd name="connsiteX7" fmla="*/ 0 w 144077"/>
                    <a:gd name="connsiteY7" fmla="*/ 68223 h 143231"/>
                    <a:gd name="connsiteX8" fmla="*/ 18842 w 144077"/>
                    <a:gd name="connsiteY8" fmla="*/ 94968 h 143231"/>
                    <a:gd name="connsiteX9" fmla="*/ 18097 w 144077"/>
                    <a:gd name="connsiteY9" fmla="*/ 102691 h 143231"/>
                    <a:gd name="connsiteX10" fmla="*/ 58639 w 144077"/>
                    <a:gd name="connsiteY10" fmla="*/ 143231 h 143231"/>
                    <a:gd name="connsiteX11" fmla="*/ 91672 w 144077"/>
                    <a:gd name="connsiteY11" fmla="*/ 126310 h 143231"/>
                    <a:gd name="connsiteX12" fmla="*/ 121959 w 144077"/>
                    <a:gd name="connsiteY12" fmla="*/ 122557 h 143231"/>
                    <a:gd name="connsiteX13" fmla="*/ 125169 w 144077"/>
                    <a:gd name="connsiteY13" fmla="*/ 101830 h 143231"/>
                    <a:gd name="connsiteX14" fmla="*/ 144069 w 144077"/>
                    <a:gd name="connsiteY14" fmla="*/ 75035 h 14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4077" h="143231">
                      <a:moveTo>
                        <a:pt x="144078" y="75051"/>
                      </a:moveTo>
                      <a:cubicBezTo>
                        <a:pt x="144106" y="63095"/>
                        <a:pt x="136600" y="52412"/>
                        <a:pt x="125328" y="48365"/>
                      </a:cubicBezTo>
                      <a:cubicBezTo>
                        <a:pt x="125829" y="45818"/>
                        <a:pt x="126081" y="43229"/>
                        <a:pt x="126082" y="40634"/>
                      </a:cubicBezTo>
                      <a:cubicBezTo>
                        <a:pt x="126094" y="18205"/>
                        <a:pt x="107887" y="13"/>
                        <a:pt x="85414" y="0"/>
                      </a:cubicBezTo>
                      <a:cubicBezTo>
                        <a:pt x="72331" y="-7"/>
                        <a:pt x="60042" y="6265"/>
                        <a:pt x="52389" y="16856"/>
                      </a:cubicBezTo>
                      <a:cubicBezTo>
                        <a:pt x="42953" y="9558"/>
                        <a:pt x="29377" y="11276"/>
                        <a:pt x="22065" y="20693"/>
                      </a:cubicBezTo>
                      <a:cubicBezTo>
                        <a:pt x="17486" y="26592"/>
                        <a:pt x="16285" y="34434"/>
                        <a:pt x="18892" y="41428"/>
                      </a:cubicBezTo>
                      <a:cubicBezTo>
                        <a:pt x="7599" y="45536"/>
                        <a:pt x="62" y="56226"/>
                        <a:pt x="0" y="68223"/>
                      </a:cubicBezTo>
                      <a:cubicBezTo>
                        <a:pt x="-31" y="80222"/>
                        <a:pt x="7518" y="90938"/>
                        <a:pt x="18842" y="94968"/>
                      </a:cubicBezTo>
                      <a:cubicBezTo>
                        <a:pt x="18353" y="97514"/>
                        <a:pt x="18103" y="100099"/>
                        <a:pt x="18097" y="102691"/>
                      </a:cubicBezTo>
                      <a:cubicBezTo>
                        <a:pt x="18075" y="125060"/>
                        <a:pt x="36227" y="143210"/>
                        <a:pt x="58639" y="143231"/>
                      </a:cubicBezTo>
                      <a:cubicBezTo>
                        <a:pt x="71742" y="143244"/>
                        <a:pt x="84044" y="136942"/>
                        <a:pt x="91672" y="126310"/>
                      </a:cubicBezTo>
                      <a:cubicBezTo>
                        <a:pt x="101074" y="133620"/>
                        <a:pt x="114633" y="131941"/>
                        <a:pt x="121959" y="122557"/>
                      </a:cubicBezTo>
                      <a:cubicBezTo>
                        <a:pt x="126555" y="116670"/>
                        <a:pt x="127769" y="108828"/>
                        <a:pt x="125169" y="101830"/>
                      </a:cubicBezTo>
                      <a:cubicBezTo>
                        <a:pt x="136469" y="97729"/>
                        <a:pt x="144012" y="87035"/>
                        <a:pt x="144069" y="75035"/>
                      </a:cubicBezTo>
                    </a:path>
                  </a:pathLst>
                </a:custGeom>
                <a:solidFill>
                  <a:srgbClr val="FFFFFF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7DB9E744-5CDC-475A-C51D-D7E1BF1E4135}"/>
                    </a:ext>
                  </a:extLst>
                </p:cNvPr>
                <p:cNvSpPr/>
                <p:nvPr/>
              </p:nvSpPr>
              <p:spPr>
                <a:xfrm>
                  <a:off x="8141727" y="2646461"/>
                  <a:ext cx="70184" cy="70264"/>
                </a:xfrm>
                <a:custGeom>
                  <a:avLst/>
                  <a:gdLst>
                    <a:gd name="connsiteX0" fmla="*/ 6155 w 70184"/>
                    <a:gd name="connsiteY0" fmla="*/ 55898 h 70264"/>
                    <a:gd name="connsiteX1" fmla="*/ 37684 w 70184"/>
                    <a:gd name="connsiteY1" fmla="*/ 70265 h 70264"/>
                    <a:gd name="connsiteX2" fmla="*/ 69506 w 70184"/>
                    <a:gd name="connsiteY2" fmla="*/ 42450 h 70264"/>
                    <a:gd name="connsiteX3" fmla="*/ 70184 w 70184"/>
                    <a:gd name="connsiteY3" fmla="*/ 35480 h 70264"/>
                    <a:gd name="connsiteX4" fmla="*/ 34620 w 70184"/>
                    <a:gd name="connsiteY4" fmla="*/ 0 h 70264"/>
                    <a:gd name="connsiteX5" fmla="*/ 5301 w 70184"/>
                    <a:gd name="connsiteY5" fmla="*/ 15421 h 70264"/>
                    <a:gd name="connsiteX6" fmla="*/ 0 w 70184"/>
                    <a:gd name="connsiteY6" fmla="*/ 42784 h 7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184" h="70264">
                      <a:moveTo>
                        <a:pt x="6155" y="55898"/>
                      </a:moveTo>
                      <a:lnTo>
                        <a:pt x="37684" y="70265"/>
                      </a:lnTo>
                      <a:lnTo>
                        <a:pt x="69506" y="42450"/>
                      </a:lnTo>
                      <a:cubicBezTo>
                        <a:pt x="69964" y="40155"/>
                        <a:pt x="70192" y="37820"/>
                        <a:pt x="70184" y="35480"/>
                      </a:cubicBezTo>
                      <a:cubicBezTo>
                        <a:pt x="70180" y="15880"/>
                        <a:pt x="54257" y="-4"/>
                        <a:pt x="34620" y="0"/>
                      </a:cubicBezTo>
                      <a:cubicBezTo>
                        <a:pt x="22897" y="3"/>
                        <a:pt x="11929" y="5771"/>
                        <a:pt x="5301" y="15421"/>
                      </a:cubicBezTo>
                      <a:lnTo>
                        <a:pt x="0" y="42784"/>
                      </a:lnTo>
                      <a:close/>
                    </a:path>
                  </a:pathLst>
                </a:custGeom>
                <a:solidFill>
                  <a:srgbClr val="FEC514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50F81E8A-FCD6-00B7-8D59-C7320AF842EB}"/>
                    </a:ext>
                  </a:extLst>
                </p:cNvPr>
                <p:cNvSpPr/>
                <p:nvPr/>
              </p:nvSpPr>
              <p:spPr>
                <a:xfrm>
                  <a:off x="8114553" y="2707699"/>
                  <a:ext cx="70376" cy="70639"/>
                </a:xfrm>
                <a:custGeom>
                  <a:avLst/>
                  <a:gdLst>
                    <a:gd name="connsiteX0" fmla="*/ 695 w 70376"/>
                    <a:gd name="connsiteY0" fmla="*/ 27982 h 70639"/>
                    <a:gd name="connsiteX1" fmla="*/ 0 w 70376"/>
                    <a:gd name="connsiteY1" fmla="*/ 35061 h 70639"/>
                    <a:gd name="connsiteX2" fmla="*/ 35650 w 70376"/>
                    <a:gd name="connsiteY2" fmla="*/ 70640 h 70639"/>
                    <a:gd name="connsiteX3" fmla="*/ 65126 w 70376"/>
                    <a:gd name="connsiteY3" fmla="*/ 55070 h 70639"/>
                    <a:gd name="connsiteX4" fmla="*/ 70377 w 70376"/>
                    <a:gd name="connsiteY4" fmla="*/ 27765 h 70639"/>
                    <a:gd name="connsiteX5" fmla="*/ 63367 w 70376"/>
                    <a:gd name="connsiteY5" fmla="*/ 14392 h 70639"/>
                    <a:gd name="connsiteX6" fmla="*/ 31721 w 70376"/>
                    <a:gd name="connsiteY6" fmla="*/ 0 h 7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" h="70639">
                      <a:moveTo>
                        <a:pt x="695" y="27982"/>
                      </a:moveTo>
                      <a:cubicBezTo>
                        <a:pt x="230" y="30313"/>
                        <a:pt x="-3" y="32684"/>
                        <a:pt x="0" y="35061"/>
                      </a:cubicBezTo>
                      <a:cubicBezTo>
                        <a:pt x="0" y="54711"/>
                        <a:pt x="15961" y="70640"/>
                        <a:pt x="35650" y="70640"/>
                      </a:cubicBezTo>
                      <a:cubicBezTo>
                        <a:pt x="47452" y="70640"/>
                        <a:pt x="58489" y="64809"/>
                        <a:pt x="65126" y="55070"/>
                      </a:cubicBezTo>
                      <a:lnTo>
                        <a:pt x="70377" y="27765"/>
                      </a:lnTo>
                      <a:lnTo>
                        <a:pt x="63367" y="14392"/>
                      </a:lnTo>
                      <a:lnTo>
                        <a:pt x="31721" y="0"/>
                      </a:lnTo>
                      <a:close/>
                    </a:path>
                  </a:pathLst>
                </a:custGeom>
                <a:solidFill>
                  <a:srgbClr val="00BFB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: Shape 756">
                  <a:extLst>
                    <a:ext uri="{FF2B5EF4-FFF2-40B4-BE49-F238E27FC236}">
                      <a16:creationId xmlns:a16="http://schemas.microsoft.com/office/drawing/2014/main" id="{7AC5893A-6045-6DC6-5BA7-3851AC0CE7DD}"/>
                    </a:ext>
                  </a:extLst>
                </p:cNvPr>
                <p:cNvSpPr/>
                <p:nvPr/>
              </p:nvSpPr>
              <p:spPr>
                <a:xfrm>
                  <a:off x="8114014" y="2658336"/>
                  <a:ext cx="27378" cy="27983"/>
                </a:xfrm>
                <a:custGeom>
                  <a:avLst/>
                  <a:gdLst>
                    <a:gd name="connsiteX0" fmla="*/ 1042 w 27378"/>
                    <a:gd name="connsiteY0" fmla="*/ 22894 h 27983"/>
                    <a:gd name="connsiteX1" fmla="*/ 22647 w 27378"/>
                    <a:gd name="connsiteY1" fmla="*/ 27984 h 27983"/>
                    <a:gd name="connsiteX2" fmla="*/ 27379 w 27378"/>
                    <a:gd name="connsiteY2" fmla="*/ 3462 h 27983"/>
                    <a:gd name="connsiteX3" fmla="*/ 3468 w 27378"/>
                    <a:gd name="connsiteY3" fmla="*/ 6743 h 27983"/>
                    <a:gd name="connsiteX4" fmla="*/ 1042 w 27378"/>
                    <a:gd name="connsiteY4" fmla="*/ 22894 h 27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78" h="27983">
                      <a:moveTo>
                        <a:pt x="1042" y="22894"/>
                      </a:moveTo>
                      <a:lnTo>
                        <a:pt x="22647" y="27984"/>
                      </a:lnTo>
                      <a:lnTo>
                        <a:pt x="27379" y="3462"/>
                      </a:lnTo>
                      <a:cubicBezTo>
                        <a:pt x="19868" y="-2222"/>
                        <a:pt x="9163" y="-753"/>
                        <a:pt x="3468" y="6743"/>
                      </a:cubicBezTo>
                      <a:cubicBezTo>
                        <a:pt x="-43" y="11363"/>
                        <a:pt x="-957" y="17449"/>
                        <a:pt x="1042" y="22894"/>
                      </a:cubicBezTo>
                    </a:path>
                  </a:pathLst>
                </a:custGeom>
                <a:solidFill>
                  <a:srgbClr val="F04E98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: Shape 757">
                  <a:extLst>
                    <a:ext uri="{FF2B5EF4-FFF2-40B4-BE49-F238E27FC236}">
                      <a16:creationId xmlns:a16="http://schemas.microsoft.com/office/drawing/2014/main" id="{75FE225C-0A47-E686-6485-B1E5A4C803F5}"/>
                    </a:ext>
                  </a:extLst>
                </p:cNvPr>
                <p:cNvSpPr/>
                <p:nvPr/>
              </p:nvSpPr>
              <p:spPr>
                <a:xfrm>
                  <a:off x="8096808" y="2686362"/>
                  <a:ext cx="45681" cy="44806"/>
                </a:xfrm>
                <a:custGeom>
                  <a:avLst/>
                  <a:gdLst>
                    <a:gd name="connsiteX0" fmla="*/ 16372 w 45681"/>
                    <a:gd name="connsiteY0" fmla="*/ 0 h 44806"/>
                    <a:gd name="connsiteX1" fmla="*/ 0 w 45681"/>
                    <a:gd name="connsiteY1" fmla="*/ 22566 h 44806"/>
                    <a:gd name="connsiteX2" fmla="*/ 15367 w 45681"/>
                    <a:gd name="connsiteY2" fmla="*/ 44806 h 44806"/>
                    <a:gd name="connsiteX3" fmla="*/ 45681 w 45681"/>
                    <a:gd name="connsiteY3" fmla="*/ 17460 h 44806"/>
                    <a:gd name="connsiteX4" fmla="*/ 40112 w 45681"/>
                    <a:gd name="connsiteY4" fmla="*/ 5591 h 4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681" h="44806">
                      <a:moveTo>
                        <a:pt x="16372" y="0"/>
                      </a:moveTo>
                      <a:cubicBezTo>
                        <a:pt x="6654" y="3273"/>
                        <a:pt x="83" y="12331"/>
                        <a:pt x="0" y="22566"/>
                      </a:cubicBezTo>
                      <a:cubicBezTo>
                        <a:pt x="-7" y="32447"/>
                        <a:pt x="6111" y="41301"/>
                        <a:pt x="15367" y="44806"/>
                      </a:cubicBezTo>
                      <a:lnTo>
                        <a:pt x="45681" y="17460"/>
                      </a:lnTo>
                      <a:lnTo>
                        <a:pt x="40112" y="5591"/>
                      </a:lnTo>
                      <a:close/>
                    </a:path>
                  </a:pathLst>
                </a:custGeom>
                <a:solidFill>
                  <a:srgbClr val="1BA9F5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: Shape 758">
                  <a:extLst>
                    <a:ext uri="{FF2B5EF4-FFF2-40B4-BE49-F238E27FC236}">
                      <a16:creationId xmlns:a16="http://schemas.microsoft.com/office/drawing/2014/main" id="{010222A5-3313-C95D-4B5F-17C51E060DAF}"/>
                    </a:ext>
                  </a:extLst>
                </p:cNvPr>
                <p:cNvSpPr/>
                <p:nvPr/>
              </p:nvSpPr>
              <p:spPr>
                <a:xfrm>
                  <a:off x="8185223" y="2738364"/>
                  <a:ext cx="27315" cy="27844"/>
                </a:xfrm>
                <a:custGeom>
                  <a:avLst/>
                  <a:gdLst>
                    <a:gd name="connsiteX0" fmla="*/ 0 w 27315"/>
                    <a:gd name="connsiteY0" fmla="*/ 24405 h 27844"/>
                    <a:gd name="connsiteX1" fmla="*/ 23871 w 27315"/>
                    <a:gd name="connsiteY1" fmla="*/ 21089 h 27844"/>
                    <a:gd name="connsiteX2" fmla="*/ 26287 w 27315"/>
                    <a:gd name="connsiteY2" fmla="*/ 5015 h 27844"/>
                    <a:gd name="connsiteX3" fmla="*/ 4698 w 27315"/>
                    <a:gd name="connsiteY3" fmla="*/ 0 h 27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315" h="27844">
                      <a:moveTo>
                        <a:pt x="0" y="24405"/>
                      </a:moveTo>
                      <a:cubicBezTo>
                        <a:pt x="7509" y="30068"/>
                        <a:pt x="18196" y="28584"/>
                        <a:pt x="23871" y="21089"/>
                      </a:cubicBezTo>
                      <a:cubicBezTo>
                        <a:pt x="27355" y="16487"/>
                        <a:pt x="28265" y="10435"/>
                        <a:pt x="26287" y="5015"/>
                      </a:cubicBezTo>
                      <a:lnTo>
                        <a:pt x="4698" y="0"/>
                      </a:lnTo>
                      <a:close/>
                    </a:path>
                  </a:pathLst>
                </a:custGeom>
                <a:solidFill>
                  <a:srgbClr val="93C90E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: Shape 759">
                  <a:extLst>
                    <a:ext uri="{FF2B5EF4-FFF2-40B4-BE49-F238E27FC236}">
                      <a16:creationId xmlns:a16="http://schemas.microsoft.com/office/drawing/2014/main" id="{A5E89104-B693-A2D7-32D1-70D42A1BC415}"/>
                    </a:ext>
                  </a:extLst>
                </p:cNvPr>
                <p:cNvSpPr/>
                <p:nvPr/>
              </p:nvSpPr>
              <p:spPr>
                <a:xfrm>
                  <a:off x="8183305" y="2693483"/>
                  <a:ext cx="46443" cy="44747"/>
                </a:xfrm>
                <a:custGeom>
                  <a:avLst/>
                  <a:gdLst>
                    <a:gd name="connsiteX0" fmla="*/ 6306 w 46443"/>
                    <a:gd name="connsiteY0" fmla="*/ 39207 h 44747"/>
                    <a:gd name="connsiteX1" fmla="*/ 30072 w 46443"/>
                    <a:gd name="connsiteY1" fmla="*/ 44748 h 44747"/>
                    <a:gd name="connsiteX2" fmla="*/ 46443 w 46443"/>
                    <a:gd name="connsiteY2" fmla="*/ 22182 h 44747"/>
                    <a:gd name="connsiteX3" fmla="*/ 31085 w 46443"/>
                    <a:gd name="connsiteY3" fmla="*/ 0 h 44747"/>
                    <a:gd name="connsiteX4" fmla="*/ 0 w 46443"/>
                    <a:gd name="connsiteY4" fmla="*/ 27163 h 4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43" h="44747">
                      <a:moveTo>
                        <a:pt x="6306" y="39207"/>
                      </a:moveTo>
                      <a:lnTo>
                        <a:pt x="30072" y="44748"/>
                      </a:lnTo>
                      <a:cubicBezTo>
                        <a:pt x="39795" y="41484"/>
                        <a:pt x="46371" y="32420"/>
                        <a:pt x="46443" y="22182"/>
                      </a:cubicBezTo>
                      <a:cubicBezTo>
                        <a:pt x="46434" y="12323"/>
                        <a:pt x="40322" y="3495"/>
                        <a:pt x="31085" y="0"/>
                      </a:cubicBezTo>
                      <a:lnTo>
                        <a:pt x="0" y="27163"/>
                      </a:lnTo>
                      <a:close/>
                    </a:path>
                  </a:pathLst>
                </a:custGeom>
                <a:solidFill>
                  <a:srgbClr val="0077CC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: Shape 760">
                  <a:extLst>
                    <a:ext uri="{FF2B5EF4-FFF2-40B4-BE49-F238E27FC236}">
                      <a16:creationId xmlns:a16="http://schemas.microsoft.com/office/drawing/2014/main" id="{28AD353A-834C-C2C2-09BD-96CC62C7A34E}"/>
                    </a:ext>
                  </a:extLst>
                </p:cNvPr>
                <p:cNvSpPr/>
                <p:nvPr/>
              </p:nvSpPr>
              <p:spPr>
                <a:xfrm>
                  <a:off x="8256755" y="2696918"/>
                  <a:ext cx="40698" cy="51526"/>
                </a:xfrm>
                <a:custGeom>
                  <a:avLst/>
                  <a:gdLst>
                    <a:gd name="connsiteX0" fmla="*/ 35934 w 40698"/>
                    <a:gd name="connsiteY0" fmla="*/ 44380 h 51526"/>
                    <a:gd name="connsiteX1" fmla="*/ 38814 w 40698"/>
                    <a:gd name="connsiteY1" fmla="*/ 44088 h 51526"/>
                    <a:gd name="connsiteX2" fmla="*/ 39015 w 40698"/>
                    <a:gd name="connsiteY2" fmla="*/ 49938 h 51526"/>
                    <a:gd name="connsiteX3" fmla="*/ 19654 w 40698"/>
                    <a:gd name="connsiteY3" fmla="*/ 51526 h 51526"/>
                    <a:gd name="connsiteX4" fmla="*/ 4463 w 40698"/>
                    <a:gd name="connsiteY4" fmla="*/ 45333 h 51526"/>
                    <a:gd name="connsiteX5" fmla="*/ 0 w 40698"/>
                    <a:gd name="connsiteY5" fmla="*/ 26060 h 51526"/>
                    <a:gd name="connsiteX6" fmla="*/ 20751 w 40698"/>
                    <a:gd name="connsiteY6" fmla="*/ 0 h 51526"/>
                    <a:gd name="connsiteX7" fmla="*/ 35741 w 40698"/>
                    <a:gd name="connsiteY7" fmla="*/ 5600 h 51526"/>
                    <a:gd name="connsiteX8" fmla="*/ 40699 w 40698"/>
                    <a:gd name="connsiteY8" fmla="*/ 23151 h 51526"/>
                    <a:gd name="connsiteX9" fmla="*/ 40305 w 40698"/>
                    <a:gd name="connsiteY9" fmla="*/ 28801 h 51526"/>
                    <a:gd name="connsiteX10" fmla="*/ 7545 w 40698"/>
                    <a:gd name="connsiteY10" fmla="*/ 28801 h 51526"/>
                    <a:gd name="connsiteX11" fmla="*/ 10526 w 40698"/>
                    <a:gd name="connsiteY11" fmla="*/ 40987 h 51526"/>
                    <a:gd name="connsiteX12" fmla="*/ 20894 w 40698"/>
                    <a:gd name="connsiteY12" fmla="*/ 44948 h 51526"/>
                    <a:gd name="connsiteX13" fmla="*/ 35934 w 40698"/>
                    <a:gd name="connsiteY13" fmla="*/ 44380 h 51526"/>
                    <a:gd name="connsiteX14" fmla="*/ 33254 w 40698"/>
                    <a:gd name="connsiteY14" fmla="*/ 22884 h 51526"/>
                    <a:gd name="connsiteX15" fmla="*/ 30331 w 40698"/>
                    <a:gd name="connsiteY15" fmla="*/ 10004 h 51526"/>
                    <a:gd name="connsiteX16" fmla="*/ 20801 w 40698"/>
                    <a:gd name="connsiteY16" fmla="*/ 6235 h 51526"/>
                    <a:gd name="connsiteX17" fmla="*/ 10870 w 40698"/>
                    <a:gd name="connsiteY17" fmla="*/ 10197 h 51526"/>
                    <a:gd name="connsiteX18" fmla="*/ 7445 w 40698"/>
                    <a:gd name="connsiteY18" fmla="*/ 2288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0698" h="51526">
                      <a:moveTo>
                        <a:pt x="35934" y="44380"/>
                      </a:moveTo>
                      <a:lnTo>
                        <a:pt x="38814" y="44088"/>
                      </a:lnTo>
                      <a:lnTo>
                        <a:pt x="39015" y="49938"/>
                      </a:lnTo>
                      <a:cubicBezTo>
                        <a:pt x="32605" y="50904"/>
                        <a:pt x="26137" y="51435"/>
                        <a:pt x="19654" y="51526"/>
                      </a:cubicBezTo>
                      <a:cubicBezTo>
                        <a:pt x="12509" y="51526"/>
                        <a:pt x="7445" y="49462"/>
                        <a:pt x="4463" y="45333"/>
                      </a:cubicBezTo>
                      <a:cubicBezTo>
                        <a:pt x="1482" y="41204"/>
                        <a:pt x="-6" y="34779"/>
                        <a:pt x="0" y="26060"/>
                      </a:cubicBezTo>
                      <a:cubicBezTo>
                        <a:pt x="0" y="8692"/>
                        <a:pt x="6917" y="6"/>
                        <a:pt x="20751" y="0"/>
                      </a:cubicBezTo>
                      <a:cubicBezTo>
                        <a:pt x="27451" y="0"/>
                        <a:pt x="32447" y="1867"/>
                        <a:pt x="35741" y="5600"/>
                      </a:cubicBezTo>
                      <a:cubicBezTo>
                        <a:pt x="39035" y="9333"/>
                        <a:pt x="40688" y="15183"/>
                        <a:pt x="40699" y="23151"/>
                      </a:cubicBezTo>
                      <a:lnTo>
                        <a:pt x="40305" y="28801"/>
                      </a:lnTo>
                      <a:lnTo>
                        <a:pt x="7545" y="28801"/>
                      </a:lnTo>
                      <a:cubicBezTo>
                        <a:pt x="7545" y="34284"/>
                        <a:pt x="8539" y="38346"/>
                        <a:pt x="10526" y="40987"/>
                      </a:cubicBezTo>
                      <a:cubicBezTo>
                        <a:pt x="12514" y="43628"/>
                        <a:pt x="15970" y="44948"/>
                        <a:pt x="20894" y="44948"/>
                      </a:cubicBezTo>
                      <a:cubicBezTo>
                        <a:pt x="25829" y="44965"/>
                        <a:pt x="30842" y="44775"/>
                        <a:pt x="35934" y="44380"/>
                      </a:cubicBezTo>
                      <a:close/>
                      <a:moveTo>
                        <a:pt x="33254" y="22884"/>
                      </a:moveTo>
                      <a:cubicBezTo>
                        <a:pt x="33254" y="16805"/>
                        <a:pt x="32280" y="12512"/>
                        <a:pt x="30331" y="10004"/>
                      </a:cubicBezTo>
                      <a:cubicBezTo>
                        <a:pt x="28383" y="7497"/>
                        <a:pt x="25206" y="6241"/>
                        <a:pt x="20801" y="6235"/>
                      </a:cubicBezTo>
                      <a:cubicBezTo>
                        <a:pt x="16397" y="6235"/>
                        <a:pt x="13086" y="7555"/>
                        <a:pt x="10870" y="10197"/>
                      </a:cubicBezTo>
                      <a:cubicBezTo>
                        <a:pt x="8653" y="12838"/>
                        <a:pt x="7512" y="17067"/>
                        <a:pt x="7445" y="2288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: Shape 761">
                  <a:extLst>
                    <a:ext uri="{FF2B5EF4-FFF2-40B4-BE49-F238E27FC236}">
                      <a16:creationId xmlns:a16="http://schemas.microsoft.com/office/drawing/2014/main" id="{0E0AB1A0-5B17-1327-4AF6-B3BAD9CC4176}"/>
                    </a:ext>
                  </a:extLst>
                </p:cNvPr>
                <p:cNvSpPr/>
                <p:nvPr/>
              </p:nvSpPr>
              <p:spPr>
                <a:xfrm>
                  <a:off x="8307838" y="2682860"/>
                  <a:ext cx="7444" cy="65191"/>
                </a:xfrm>
                <a:custGeom>
                  <a:avLst/>
                  <a:gdLst>
                    <a:gd name="connsiteX0" fmla="*/ 0 w 7444"/>
                    <a:gd name="connsiteY0" fmla="*/ 65191 h 65191"/>
                    <a:gd name="connsiteX1" fmla="*/ 0 w 7444"/>
                    <a:gd name="connsiteY1" fmla="*/ 0 h 65191"/>
                    <a:gd name="connsiteX2" fmla="*/ 7445 w 7444"/>
                    <a:gd name="connsiteY2" fmla="*/ 0 h 65191"/>
                    <a:gd name="connsiteX3" fmla="*/ 7445 w 7444"/>
                    <a:gd name="connsiteY3" fmla="*/ 65191 h 65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44" h="65191">
                      <a:moveTo>
                        <a:pt x="0" y="65191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6519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A040B96D-68AB-C1F5-C615-993B23D3F175}"/>
                    </a:ext>
                  </a:extLst>
                </p:cNvPr>
                <p:cNvSpPr/>
                <p:nvPr/>
              </p:nvSpPr>
              <p:spPr>
                <a:xfrm>
                  <a:off x="8323950" y="2696909"/>
                  <a:ext cx="44399" cy="51526"/>
                </a:xfrm>
                <a:custGeom>
                  <a:avLst/>
                  <a:gdLst>
                    <a:gd name="connsiteX0" fmla="*/ 38220 w 44399"/>
                    <a:gd name="connsiteY0" fmla="*/ 15955 h 51526"/>
                    <a:gd name="connsiteX1" fmla="*/ 38220 w 44399"/>
                    <a:gd name="connsiteY1" fmla="*/ 40945 h 51526"/>
                    <a:gd name="connsiteX2" fmla="*/ 44400 w 44399"/>
                    <a:gd name="connsiteY2" fmla="*/ 43319 h 51526"/>
                    <a:gd name="connsiteX3" fmla="*/ 44023 w 44399"/>
                    <a:gd name="connsiteY3" fmla="*/ 49888 h 51526"/>
                    <a:gd name="connsiteX4" fmla="*/ 31864 w 44399"/>
                    <a:gd name="connsiteY4" fmla="*/ 47807 h 51526"/>
                    <a:gd name="connsiteX5" fmla="*/ 14002 w 44399"/>
                    <a:gd name="connsiteY5" fmla="*/ 51526 h 51526"/>
                    <a:gd name="connsiteX6" fmla="*/ 3576 w 44399"/>
                    <a:gd name="connsiteY6" fmla="*/ 47656 h 51526"/>
                    <a:gd name="connsiteX7" fmla="*/ 0 w 44399"/>
                    <a:gd name="connsiteY7" fmla="*/ 36532 h 51526"/>
                    <a:gd name="connsiteX8" fmla="*/ 3676 w 44399"/>
                    <a:gd name="connsiteY8" fmla="*/ 25876 h 51526"/>
                    <a:gd name="connsiteX9" fmla="*/ 15191 w 44399"/>
                    <a:gd name="connsiteY9" fmla="*/ 21697 h 51526"/>
                    <a:gd name="connsiteX10" fmla="*/ 30775 w 44399"/>
                    <a:gd name="connsiteY10" fmla="*/ 20218 h 51526"/>
                    <a:gd name="connsiteX11" fmla="*/ 30775 w 44399"/>
                    <a:gd name="connsiteY11" fmla="*/ 15955 h 51526"/>
                    <a:gd name="connsiteX12" fmla="*/ 28598 w 44399"/>
                    <a:gd name="connsiteY12" fmla="*/ 8717 h 51526"/>
                    <a:gd name="connsiteX13" fmla="*/ 22635 w 44399"/>
                    <a:gd name="connsiteY13" fmla="*/ 6544 h 51526"/>
                    <a:gd name="connsiteX14" fmla="*/ 3073 w 44399"/>
                    <a:gd name="connsiteY14" fmla="*/ 6544 h 51526"/>
                    <a:gd name="connsiteX15" fmla="*/ 3073 w 44399"/>
                    <a:gd name="connsiteY15" fmla="*/ 0 h 51526"/>
                    <a:gd name="connsiteX16" fmla="*/ 22141 w 44399"/>
                    <a:gd name="connsiteY16" fmla="*/ 0 h 51526"/>
                    <a:gd name="connsiteX17" fmla="*/ 34401 w 44399"/>
                    <a:gd name="connsiteY17" fmla="*/ 3870 h 51526"/>
                    <a:gd name="connsiteX18" fmla="*/ 38220 w 44399"/>
                    <a:gd name="connsiteY18" fmla="*/ 15955 h 51526"/>
                    <a:gd name="connsiteX19" fmla="*/ 7629 w 44399"/>
                    <a:gd name="connsiteY19" fmla="*/ 36164 h 51526"/>
                    <a:gd name="connsiteX20" fmla="*/ 15166 w 44399"/>
                    <a:gd name="connsiteY20" fmla="*/ 45283 h 51526"/>
                    <a:gd name="connsiteX21" fmla="*/ 28472 w 44399"/>
                    <a:gd name="connsiteY21" fmla="*/ 43001 h 51526"/>
                    <a:gd name="connsiteX22" fmla="*/ 30750 w 44399"/>
                    <a:gd name="connsiteY22" fmla="*/ 42207 h 51526"/>
                    <a:gd name="connsiteX23" fmla="*/ 30750 w 44399"/>
                    <a:gd name="connsiteY23" fmla="*/ 25859 h 51526"/>
                    <a:gd name="connsiteX24" fmla="*/ 16087 w 44399"/>
                    <a:gd name="connsiteY24" fmla="*/ 27247 h 51526"/>
                    <a:gd name="connsiteX25" fmla="*/ 9630 w 44399"/>
                    <a:gd name="connsiteY25" fmla="*/ 29821 h 51526"/>
                    <a:gd name="connsiteX26" fmla="*/ 7629 w 44399"/>
                    <a:gd name="connsiteY26" fmla="*/ 3616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4399" h="51526">
                      <a:moveTo>
                        <a:pt x="38220" y="15955"/>
                      </a:moveTo>
                      <a:lnTo>
                        <a:pt x="38220" y="40945"/>
                      </a:lnTo>
                      <a:cubicBezTo>
                        <a:pt x="38220" y="43452"/>
                        <a:pt x="44400" y="43319"/>
                        <a:pt x="44400" y="43319"/>
                      </a:cubicBezTo>
                      <a:lnTo>
                        <a:pt x="44023" y="49888"/>
                      </a:lnTo>
                      <a:cubicBezTo>
                        <a:pt x="38789" y="49888"/>
                        <a:pt x="34460" y="50323"/>
                        <a:pt x="31864" y="47807"/>
                      </a:cubicBezTo>
                      <a:cubicBezTo>
                        <a:pt x="26242" y="50298"/>
                        <a:pt x="20152" y="51566"/>
                        <a:pt x="14002" y="51526"/>
                      </a:cubicBezTo>
                      <a:cubicBezTo>
                        <a:pt x="9440" y="51526"/>
                        <a:pt x="5965" y="50236"/>
                        <a:pt x="3576" y="47656"/>
                      </a:cubicBezTo>
                      <a:cubicBezTo>
                        <a:pt x="1187" y="45076"/>
                        <a:pt x="-6" y="41369"/>
                        <a:pt x="0" y="36532"/>
                      </a:cubicBezTo>
                      <a:cubicBezTo>
                        <a:pt x="0" y="31707"/>
                        <a:pt x="1225" y="28155"/>
                        <a:pt x="3676" y="25876"/>
                      </a:cubicBezTo>
                      <a:cubicBezTo>
                        <a:pt x="6127" y="23597"/>
                        <a:pt x="9965" y="22204"/>
                        <a:pt x="15191" y="21697"/>
                      </a:cubicBezTo>
                      <a:lnTo>
                        <a:pt x="30775" y="20218"/>
                      </a:lnTo>
                      <a:lnTo>
                        <a:pt x="30775" y="15955"/>
                      </a:lnTo>
                      <a:cubicBezTo>
                        <a:pt x="30775" y="12612"/>
                        <a:pt x="30049" y="10199"/>
                        <a:pt x="28598" y="8717"/>
                      </a:cubicBezTo>
                      <a:cubicBezTo>
                        <a:pt x="26991" y="7212"/>
                        <a:pt x="24837" y="6427"/>
                        <a:pt x="22635" y="6544"/>
                      </a:cubicBezTo>
                      <a:lnTo>
                        <a:pt x="3073" y="6544"/>
                      </a:lnTo>
                      <a:lnTo>
                        <a:pt x="3073" y="0"/>
                      </a:lnTo>
                      <a:lnTo>
                        <a:pt x="22141" y="0"/>
                      </a:lnTo>
                      <a:cubicBezTo>
                        <a:pt x="27769" y="0"/>
                        <a:pt x="31855" y="1290"/>
                        <a:pt x="34401" y="3870"/>
                      </a:cubicBezTo>
                      <a:cubicBezTo>
                        <a:pt x="36947" y="6449"/>
                        <a:pt x="38220" y="10478"/>
                        <a:pt x="38220" y="15955"/>
                      </a:cubicBezTo>
                      <a:close/>
                      <a:moveTo>
                        <a:pt x="7629" y="36164"/>
                      </a:moveTo>
                      <a:cubicBezTo>
                        <a:pt x="7629" y="42243"/>
                        <a:pt x="10141" y="45283"/>
                        <a:pt x="15166" y="45283"/>
                      </a:cubicBezTo>
                      <a:cubicBezTo>
                        <a:pt x="19699" y="45278"/>
                        <a:pt x="24197" y="44506"/>
                        <a:pt x="28472" y="43001"/>
                      </a:cubicBezTo>
                      <a:lnTo>
                        <a:pt x="30750" y="42207"/>
                      </a:lnTo>
                      <a:lnTo>
                        <a:pt x="30750" y="25859"/>
                      </a:lnTo>
                      <a:lnTo>
                        <a:pt x="16087" y="27247"/>
                      </a:lnTo>
                      <a:cubicBezTo>
                        <a:pt x="13106" y="27514"/>
                        <a:pt x="10953" y="28372"/>
                        <a:pt x="9630" y="29821"/>
                      </a:cubicBezTo>
                      <a:cubicBezTo>
                        <a:pt x="8307" y="31269"/>
                        <a:pt x="7640" y="33384"/>
                        <a:pt x="7629" y="3616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8BB558D7-0A24-4228-8E8D-F21C9D1F3D6E}"/>
                    </a:ext>
                  </a:extLst>
                </p:cNvPr>
                <p:cNvSpPr/>
                <p:nvPr/>
              </p:nvSpPr>
              <p:spPr>
                <a:xfrm>
                  <a:off x="8372989" y="2696901"/>
                  <a:ext cx="37432" cy="51534"/>
                </a:xfrm>
                <a:custGeom>
                  <a:avLst/>
                  <a:gdLst>
                    <a:gd name="connsiteX0" fmla="*/ 18247 w 37432"/>
                    <a:gd name="connsiteY0" fmla="*/ 6653 h 51534"/>
                    <a:gd name="connsiteX1" fmla="*/ 7420 w 37432"/>
                    <a:gd name="connsiteY1" fmla="*/ 14175 h 51534"/>
                    <a:gd name="connsiteX2" fmla="*/ 9932 w 37432"/>
                    <a:gd name="connsiteY2" fmla="*/ 19081 h 51534"/>
                    <a:gd name="connsiteX3" fmla="*/ 21245 w 37432"/>
                    <a:gd name="connsiteY3" fmla="*/ 22056 h 51534"/>
                    <a:gd name="connsiteX4" fmla="*/ 33756 w 37432"/>
                    <a:gd name="connsiteY4" fmla="*/ 26369 h 51534"/>
                    <a:gd name="connsiteX5" fmla="*/ 37433 w 37432"/>
                    <a:gd name="connsiteY5" fmla="*/ 36766 h 51534"/>
                    <a:gd name="connsiteX6" fmla="*/ 32517 w 37432"/>
                    <a:gd name="connsiteY6" fmla="*/ 47966 h 51534"/>
                    <a:gd name="connsiteX7" fmla="*/ 18172 w 37432"/>
                    <a:gd name="connsiteY7" fmla="*/ 51534 h 51534"/>
                    <a:gd name="connsiteX8" fmla="*/ 368 w 37432"/>
                    <a:gd name="connsiteY8" fmla="*/ 50013 h 51534"/>
                    <a:gd name="connsiteX9" fmla="*/ 770 w 37432"/>
                    <a:gd name="connsiteY9" fmla="*/ 43578 h 51534"/>
                    <a:gd name="connsiteX10" fmla="*/ 18172 w 37432"/>
                    <a:gd name="connsiteY10" fmla="*/ 44890 h 51534"/>
                    <a:gd name="connsiteX11" fmla="*/ 26956 w 37432"/>
                    <a:gd name="connsiteY11" fmla="*/ 43060 h 51534"/>
                    <a:gd name="connsiteX12" fmla="*/ 29980 w 37432"/>
                    <a:gd name="connsiteY12" fmla="*/ 36917 h 51534"/>
                    <a:gd name="connsiteX13" fmla="*/ 27400 w 37432"/>
                    <a:gd name="connsiteY13" fmla="*/ 31066 h 51534"/>
                    <a:gd name="connsiteX14" fmla="*/ 16087 w 37432"/>
                    <a:gd name="connsiteY14" fmla="*/ 28141 h 51534"/>
                    <a:gd name="connsiteX15" fmla="*/ 3676 w 37432"/>
                    <a:gd name="connsiteY15" fmla="*/ 24079 h 51534"/>
                    <a:gd name="connsiteX16" fmla="*/ 0 w 37432"/>
                    <a:gd name="connsiteY16" fmla="*/ 14167 h 51534"/>
                    <a:gd name="connsiteX17" fmla="*/ 5117 w 37432"/>
                    <a:gd name="connsiteY17" fmla="*/ 3469 h 51534"/>
                    <a:gd name="connsiteX18" fmla="*/ 17870 w 37432"/>
                    <a:gd name="connsiteY18" fmla="*/ 0 h 51534"/>
                    <a:gd name="connsiteX19" fmla="*/ 35917 w 37432"/>
                    <a:gd name="connsiteY19" fmla="*/ 1028 h 51534"/>
                    <a:gd name="connsiteX20" fmla="*/ 35917 w 37432"/>
                    <a:gd name="connsiteY20" fmla="*/ 7505 h 51534"/>
                    <a:gd name="connsiteX21" fmla="*/ 18247 w 37432"/>
                    <a:gd name="connsiteY21" fmla="*/ 6653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7432" h="51534">
                      <a:moveTo>
                        <a:pt x="18247" y="6653"/>
                      </a:moveTo>
                      <a:cubicBezTo>
                        <a:pt x="11029" y="6653"/>
                        <a:pt x="7420" y="9160"/>
                        <a:pt x="7420" y="14175"/>
                      </a:cubicBezTo>
                      <a:cubicBezTo>
                        <a:pt x="7420" y="16493"/>
                        <a:pt x="8257" y="18128"/>
                        <a:pt x="9932" y="19081"/>
                      </a:cubicBezTo>
                      <a:cubicBezTo>
                        <a:pt x="11607" y="20034"/>
                        <a:pt x="15377" y="21026"/>
                        <a:pt x="21245" y="22056"/>
                      </a:cubicBezTo>
                      <a:cubicBezTo>
                        <a:pt x="27141" y="23087"/>
                        <a:pt x="31311" y="24525"/>
                        <a:pt x="33756" y="26369"/>
                      </a:cubicBezTo>
                      <a:cubicBezTo>
                        <a:pt x="36202" y="28214"/>
                        <a:pt x="37427" y="31679"/>
                        <a:pt x="37433" y="36766"/>
                      </a:cubicBezTo>
                      <a:cubicBezTo>
                        <a:pt x="37433" y="41859"/>
                        <a:pt x="35794" y="45592"/>
                        <a:pt x="32517" y="47966"/>
                      </a:cubicBezTo>
                      <a:cubicBezTo>
                        <a:pt x="29240" y="50339"/>
                        <a:pt x="24458" y="51529"/>
                        <a:pt x="18172" y="51534"/>
                      </a:cubicBezTo>
                      <a:cubicBezTo>
                        <a:pt x="14069" y="51534"/>
                        <a:pt x="368" y="50013"/>
                        <a:pt x="368" y="50013"/>
                      </a:cubicBezTo>
                      <a:lnTo>
                        <a:pt x="770" y="43578"/>
                      </a:lnTo>
                      <a:cubicBezTo>
                        <a:pt x="8642" y="44330"/>
                        <a:pt x="14328" y="44890"/>
                        <a:pt x="18172" y="44890"/>
                      </a:cubicBezTo>
                      <a:cubicBezTo>
                        <a:pt x="22016" y="44890"/>
                        <a:pt x="24938" y="44280"/>
                        <a:pt x="26956" y="43060"/>
                      </a:cubicBezTo>
                      <a:cubicBezTo>
                        <a:pt x="28975" y="41839"/>
                        <a:pt x="29980" y="39792"/>
                        <a:pt x="29980" y="36917"/>
                      </a:cubicBezTo>
                      <a:cubicBezTo>
                        <a:pt x="29980" y="34041"/>
                        <a:pt x="29142" y="32094"/>
                        <a:pt x="27400" y="31066"/>
                      </a:cubicBezTo>
                      <a:cubicBezTo>
                        <a:pt x="25658" y="30038"/>
                        <a:pt x="21907" y="29069"/>
                        <a:pt x="16087" y="28141"/>
                      </a:cubicBezTo>
                      <a:cubicBezTo>
                        <a:pt x="10267" y="27213"/>
                        <a:pt x="6122" y="25859"/>
                        <a:pt x="3676" y="24079"/>
                      </a:cubicBezTo>
                      <a:cubicBezTo>
                        <a:pt x="1231" y="22299"/>
                        <a:pt x="0" y="18989"/>
                        <a:pt x="0" y="14167"/>
                      </a:cubicBezTo>
                      <a:cubicBezTo>
                        <a:pt x="0" y="9344"/>
                        <a:pt x="1675" y="5809"/>
                        <a:pt x="5117" y="3469"/>
                      </a:cubicBezTo>
                      <a:cubicBezTo>
                        <a:pt x="8558" y="1128"/>
                        <a:pt x="12779" y="0"/>
                        <a:pt x="17870" y="0"/>
                      </a:cubicBezTo>
                      <a:cubicBezTo>
                        <a:pt x="21907" y="0"/>
                        <a:pt x="35917" y="1028"/>
                        <a:pt x="35917" y="1028"/>
                      </a:cubicBezTo>
                      <a:lnTo>
                        <a:pt x="35917" y="7505"/>
                      </a:lnTo>
                      <a:cubicBezTo>
                        <a:pt x="28522" y="7179"/>
                        <a:pt x="22476" y="6653"/>
                        <a:pt x="18247" y="6653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id="{3181A0A4-BC74-D2D6-F09D-775F6F9B6ECE}"/>
                    </a:ext>
                  </a:extLst>
                </p:cNvPr>
                <p:cNvSpPr/>
                <p:nvPr/>
              </p:nvSpPr>
              <p:spPr>
                <a:xfrm>
                  <a:off x="8416158" y="2682743"/>
                  <a:ext cx="30842" cy="65792"/>
                </a:xfrm>
                <a:custGeom>
                  <a:avLst/>
                  <a:gdLst>
                    <a:gd name="connsiteX0" fmla="*/ 30147 w 30842"/>
                    <a:gd name="connsiteY0" fmla="*/ 21597 h 65792"/>
                    <a:gd name="connsiteX1" fmla="*/ 14362 w 30842"/>
                    <a:gd name="connsiteY1" fmla="*/ 21597 h 65792"/>
                    <a:gd name="connsiteX2" fmla="*/ 14362 w 30842"/>
                    <a:gd name="connsiteY2" fmla="*/ 45283 h 65792"/>
                    <a:gd name="connsiteX3" fmla="*/ 15601 w 30842"/>
                    <a:gd name="connsiteY3" fmla="*/ 56474 h 65792"/>
                    <a:gd name="connsiteX4" fmla="*/ 21505 w 30842"/>
                    <a:gd name="connsiteY4" fmla="*/ 59148 h 65792"/>
                    <a:gd name="connsiteX5" fmla="*/ 30340 w 30842"/>
                    <a:gd name="connsiteY5" fmla="*/ 58555 h 65792"/>
                    <a:gd name="connsiteX6" fmla="*/ 30842 w 30842"/>
                    <a:gd name="connsiteY6" fmla="*/ 64698 h 65792"/>
                    <a:gd name="connsiteX7" fmla="*/ 20709 w 30842"/>
                    <a:gd name="connsiteY7" fmla="*/ 65793 h 65792"/>
                    <a:gd name="connsiteX8" fmla="*/ 9990 w 30842"/>
                    <a:gd name="connsiteY8" fmla="*/ 62024 h 65792"/>
                    <a:gd name="connsiteX9" fmla="*/ 7018 w 30842"/>
                    <a:gd name="connsiteY9" fmla="*/ 47656 h 65792"/>
                    <a:gd name="connsiteX10" fmla="*/ 7018 w 30842"/>
                    <a:gd name="connsiteY10" fmla="*/ 21597 h 65792"/>
                    <a:gd name="connsiteX11" fmla="*/ 0 w 30842"/>
                    <a:gd name="connsiteY11" fmla="*/ 21597 h 65792"/>
                    <a:gd name="connsiteX12" fmla="*/ 0 w 30842"/>
                    <a:gd name="connsiteY12" fmla="*/ 15161 h 65792"/>
                    <a:gd name="connsiteX13" fmla="*/ 7051 w 30842"/>
                    <a:gd name="connsiteY13" fmla="*/ 15161 h 65792"/>
                    <a:gd name="connsiteX14" fmla="*/ 7051 w 30842"/>
                    <a:gd name="connsiteY14" fmla="*/ 0 h 65792"/>
                    <a:gd name="connsiteX15" fmla="*/ 14395 w 30842"/>
                    <a:gd name="connsiteY15" fmla="*/ 0 h 65792"/>
                    <a:gd name="connsiteX16" fmla="*/ 14395 w 30842"/>
                    <a:gd name="connsiteY16" fmla="*/ 15161 h 65792"/>
                    <a:gd name="connsiteX17" fmla="*/ 30147 w 30842"/>
                    <a:gd name="connsiteY17" fmla="*/ 15161 h 65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0842" h="65792">
                      <a:moveTo>
                        <a:pt x="30147" y="21597"/>
                      </a:moveTo>
                      <a:lnTo>
                        <a:pt x="14362" y="21597"/>
                      </a:lnTo>
                      <a:lnTo>
                        <a:pt x="14362" y="45283"/>
                      </a:lnTo>
                      <a:cubicBezTo>
                        <a:pt x="14362" y="50960"/>
                        <a:pt x="14775" y="54691"/>
                        <a:pt x="15601" y="56474"/>
                      </a:cubicBezTo>
                      <a:cubicBezTo>
                        <a:pt x="16439" y="58262"/>
                        <a:pt x="18398" y="59148"/>
                        <a:pt x="21505" y="59148"/>
                      </a:cubicBezTo>
                      <a:lnTo>
                        <a:pt x="30340" y="58555"/>
                      </a:lnTo>
                      <a:lnTo>
                        <a:pt x="30842" y="64698"/>
                      </a:lnTo>
                      <a:cubicBezTo>
                        <a:pt x="27497" y="65315"/>
                        <a:pt x="24109" y="65681"/>
                        <a:pt x="20709" y="65793"/>
                      </a:cubicBezTo>
                      <a:cubicBezTo>
                        <a:pt x="15551" y="65793"/>
                        <a:pt x="11978" y="64537"/>
                        <a:pt x="9990" y="62024"/>
                      </a:cubicBezTo>
                      <a:cubicBezTo>
                        <a:pt x="8003" y="59510"/>
                        <a:pt x="7012" y="54721"/>
                        <a:pt x="7018" y="47656"/>
                      </a:cubicBezTo>
                      <a:lnTo>
                        <a:pt x="7018" y="21597"/>
                      </a:lnTo>
                      <a:lnTo>
                        <a:pt x="0" y="21597"/>
                      </a:lnTo>
                      <a:lnTo>
                        <a:pt x="0" y="15161"/>
                      </a:lnTo>
                      <a:lnTo>
                        <a:pt x="7051" y="15161"/>
                      </a:lnTo>
                      <a:lnTo>
                        <a:pt x="7051" y="0"/>
                      </a:lnTo>
                      <a:lnTo>
                        <a:pt x="14395" y="0"/>
                      </a:lnTo>
                      <a:lnTo>
                        <a:pt x="14395" y="15161"/>
                      </a:lnTo>
                      <a:lnTo>
                        <a:pt x="30147" y="1516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id="{E8866DCD-0885-45B4-67D0-04989DA9DAB8}"/>
                    </a:ext>
                  </a:extLst>
                </p:cNvPr>
                <p:cNvSpPr/>
                <p:nvPr/>
              </p:nvSpPr>
              <p:spPr>
                <a:xfrm>
                  <a:off x="8456655" y="2682952"/>
                  <a:ext cx="7444" cy="65099"/>
                </a:xfrm>
                <a:custGeom>
                  <a:avLst/>
                  <a:gdLst>
                    <a:gd name="connsiteX0" fmla="*/ 0 w 7444"/>
                    <a:gd name="connsiteY0" fmla="*/ 8625 h 65099"/>
                    <a:gd name="connsiteX1" fmla="*/ 0 w 7444"/>
                    <a:gd name="connsiteY1" fmla="*/ 0 h 65099"/>
                    <a:gd name="connsiteX2" fmla="*/ 7445 w 7444"/>
                    <a:gd name="connsiteY2" fmla="*/ 0 h 65099"/>
                    <a:gd name="connsiteX3" fmla="*/ 7445 w 7444"/>
                    <a:gd name="connsiteY3" fmla="*/ 8625 h 65099"/>
                    <a:gd name="connsiteX4" fmla="*/ 0 w 7444"/>
                    <a:gd name="connsiteY4" fmla="*/ 65099 h 65099"/>
                    <a:gd name="connsiteX5" fmla="*/ 0 w 7444"/>
                    <a:gd name="connsiteY5" fmla="*/ 14952 h 65099"/>
                    <a:gd name="connsiteX6" fmla="*/ 7445 w 7444"/>
                    <a:gd name="connsiteY6" fmla="*/ 14952 h 65099"/>
                    <a:gd name="connsiteX7" fmla="*/ 7445 w 7444"/>
                    <a:gd name="connsiteY7" fmla="*/ 65099 h 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44" h="65099">
                      <a:moveTo>
                        <a:pt x="0" y="8625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8625"/>
                      </a:lnTo>
                      <a:close/>
                      <a:moveTo>
                        <a:pt x="0" y="65099"/>
                      </a:moveTo>
                      <a:lnTo>
                        <a:pt x="0" y="14952"/>
                      </a:lnTo>
                      <a:lnTo>
                        <a:pt x="7445" y="14952"/>
                      </a:lnTo>
                      <a:lnTo>
                        <a:pt x="7445" y="65099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id="{E0FA0700-D8F1-C63A-5BC1-A0934C4005DA}"/>
                    </a:ext>
                  </a:extLst>
                </p:cNvPr>
                <p:cNvSpPr/>
                <p:nvPr/>
              </p:nvSpPr>
              <p:spPr>
                <a:xfrm>
                  <a:off x="8475715" y="2696909"/>
                  <a:ext cx="34250" cy="51534"/>
                </a:xfrm>
                <a:custGeom>
                  <a:avLst/>
                  <a:gdLst>
                    <a:gd name="connsiteX0" fmla="*/ 20634 w 34250"/>
                    <a:gd name="connsiteY0" fmla="*/ 0 h 51534"/>
                    <a:gd name="connsiteX1" fmla="*/ 31721 w 34250"/>
                    <a:gd name="connsiteY1" fmla="*/ 1195 h 51534"/>
                    <a:gd name="connsiteX2" fmla="*/ 34100 w 34250"/>
                    <a:gd name="connsiteY2" fmla="*/ 1488 h 51534"/>
                    <a:gd name="connsiteX3" fmla="*/ 33807 w 34250"/>
                    <a:gd name="connsiteY3" fmla="*/ 7530 h 51534"/>
                    <a:gd name="connsiteX4" fmla="*/ 22083 w 34250"/>
                    <a:gd name="connsiteY4" fmla="*/ 6644 h 51534"/>
                    <a:gd name="connsiteX5" fmla="*/ 10618 w 34250"/>
                    <a:gd name="connsiteY5" fmla="*/ 10656 h 51534"/>
                    <a:gd name="connsiteX6" fmla="*/ 7587 w 34250"/>
                    <a:gd name="connsiteY6" fmla="*/ 25516 h 51534"/>
                    <a:gd name="connsiteX7" fmla="*/ 10417 w 34250"/>
                    <a:gd name="connsiteY7" fmla="*/ 40627 h 51534"/>
                    <a:gd name="connsiteX8" fmla="*/ 22225 w 34250"/>
                    <a:gd name="connsiteY8" fmla="*/ 44890 h 51534"/>
                    <a:gd name="connsiteX9" fmla="*/ 33949 w 34250"/>
                    <a:gd name="connsiteY9" fmla="*/ 44004 h 51534"/>
                    <a:gd name="connsiteX10" fmla="*/ 34250 w 34250"/>
                    <a:gd name="connsiteY10" fmla="*/ 50147 h 51534"/>
                    <a:gd name="connsiteX11" fmla="*/ 20450 w 34250"/>
                    <a:gd name="connsiteY11" fmla="*/ 51534 h 51534"/>
                    <a:gd name="connsiteX12" fmla="*/ 4422 w 34250"/>
                    <a:gd name="connsiteY12" fmla="*/ 45584 h 51534"/>
                    <a:gd name="connsiteX13" fmla="*/ 0 w 34250"/>
                    <a:gd name="connsiteY13" fmla="*/ 25525 h 51534"/>
                    <a:gd name="connsiteX14" fmla="*/ 4765 w 34250"/>
                    <a:gd name="connsiteY14" fmla="*/ 5708 h 51534"/>
                    <a:gd name="connsiteX15" fmla="*/ 20634 w 34250"/>
                    <a:gd name="connsiteY15" fmla="*/ 0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4250" h="51534">
                      <a:moveTo>
                        <a:pt x="20634" y="0"/>
                      </a:moveTo>
                      <a:cubicBezTo>
                        <a:pt x="24352" y="158"/>
                        <a:pt x="28055" y="558"/>
                        <a:pt x="31721" y="1195"/>
                      </a:cubicBezTo>
                      <a:lnTo>
                        <a:pt x="34100" y="1488"/>
                      </a:lnTo>
                      <a:lnTo>
                        <a:pt x="33807" y="7530"/>
                      </a:lnTo>
                      <a:cubicBezTo>
                        <a:pt x="29916" y="7038"/>
                        <a:pt x="26004" y="6743"/>
                        <a:pt x="22083" y="6644"/>
                      </a:cubicBezTo>
                      <a:cubicBezTo>
                        <a:pt x="16455" y="6644"/>
                        <a:pt x="12634" y="7982"/>
                        <a:pt x="10618" y="10656"/>
                      </a:cubicBezTo>
                      <a:cubicBezTo>
                        <a:pt x="8603" y="13331"/>
                        <a:pt x="7593" y="18284"/>
                        <a:pt x="7587" y="25516"/>
                      </a:cubicBezTo>
                      <a:cubicBezTo>
                        <a:pt x="7587" y="32760"/>
                        <a:pt x="8531" y="37797"/>
                        <a:pt x="10417" y="40627"/>
                      </a:cubicBezTo>
                      <a:cubicBezTo>
                        <a:pt x="12304" y="43458"/>
                        <a:pt x="16240" y="44879"/>
                        <a:pt x="22225" y="44890"/>
                      </a:cubicBezTo>
                      <a:lnTo>
                        <a:pt x="33949" y="44004"/>
                      </a:lnTo>
                      <a:lnTo>
                        <a:pt x="34250" y="50147"/>
                      </a:lnTo>
                      <a:cubicBezTo>
                        <a:pt x="29686" y="50918"/>
                        <a:pt x="25076" y="51382"/>
                        <a:pt x="20450" y="51534"/>
                      </a:cubicBezTo>
                      <a:cubicBezTo>
                        <a:pt x="12712" y="51534"/>
                        <a:pt x="7369" y="49551"/>
                        <a:pt x="4422" y="45584"/>
                      </a:cubicBezTo>
                      <a:cubicBezTo>
                        <a:pt x="1474" y="41616"/>
                        <a:pt x="0" y="34930"/>
                        <a:pt x="0" y="25525"/>
                      </a:cubicBezTo>
                      <a:cubicBezTo>
                        <a:pt x="0" y="16114"/>
                        <a:pt x="1589" y="9508"/>
                        <a:pt x="4765" y="5708"/>
                      </a:cubicBezTo>
                      <a:cubicBezTo>
                        <a:pt x="7941" y="1908"/>
                        <a:pt x="13231" y="6"/>
                        <a:pt x="20634" y="0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AC0D8E47-4285-0AC6-7D87-DDE2E09A9F2E}"/>
                  </a:ext>
                </a:extLst>
              </p:cNvPr>
              <p:cNvGrpSpPr/>
              <p:nvPr/>
            </p:nvGrpSpPr>
            <p:grpSpPr>
              <a:xfrm>
                <a:off x="3616149" y="963135"/>
                <a:ext cx="771240" cy="135548"/>
                <a:chOff x="5402541" y="3307041"/>
                <a:chExt cx="1387831" cy="243916"/>
              </a:xfrm>
            </p:grpSpPr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id="{887050E8-F8C0-3A4F-07B0-708C9EE13FEA}"/>
                    </a:ext>
                  </a:extLst>
                </p:cNvPr>
                <p:cNvSpPr/>
                <p:nvPr/>
              </p:nvSpPr>
              <p:spPr>
                <a:xfrm>
                  <a:off x="5678805" y="3307080"/>
                  <a:ext cx="1111567" cy="243839"/>
                </a:xfrm>
                <a:custGeom>
                  <a:avLst/>
                  <a:gdLst>
                    <a:gd name="connsiteX0" fmla="*/ 727710 w 1111567"/>
                    <a:gd name="connsiteY0" fmla="*/ 62865 h 243839"/>
                    <a:gd name="connsiteX1" fmla="*/ 695325 w 1111567"/>
                    <a:gd name="connsiteY1" fmla="*/ 62865 h 243839"/>
                    <a:gd name="connsiteX2" fmla="*/ 676275 w 1111567"/>
                    <a:gd name="connsiteY2" fmla="*/ 68580 h 243839"/>
                    <a:gd name="connsiteX3" fmla="*/ 670560 w 1111567"/>
                    <a:gd name="connsiteY3" fmla="*/ 87630 h 243839"/>
                    <a:gd name="connsiteX4" fmla="*/ 670560 w 1111567"/>
                    <a:gd name="connsiteY4" fmla="*/ 198120 h 243839"/>
                    <a:gd name="connsiteX5" fmla="*/ 651510 w 1111567"/>
                    <a:gd name="connsiteY5" fmla="*/ 198120 h 243839"/>
                    <a:gd name="connsiteX6" fmla="*/ 651510 w 1111567"/>
                    <a:gd name="connsiteY6" fmla="*/ 85725 h 243839"/>
                    <a:gd name="connsiteX7" fmla="*/ 657225 w 1111567"/>
                    <a:gd name="connsiteY7" fmla="*/ 60960 h 243839"/>
                    <a:gd name="connsiteX8" fmla="*/ 693420 w 1111567"/>
                    <a:gd name="connsiteY8" fmla="*/ 45720 h 243839"/>
                    <a:gd name="connsiteX9" fmla="*/ 727710 w 1111567"/>
                    <a:gd name="connsiteY9" fmla="*/ 45720 h 243839"/>
                    <a:gd name="connsiteX10" fmla="*/ 727710 w 1111567"/>
                    <a:gd name="connsiteY10" fmla="*/ 62865 h 243839"/>
                    <a:gd name="connsiteX11" fmla="*/ 603885 w 1111567"/>
                    <a:gd name="connsiteY11" fmla="*/ 180975 h 243839"/>
                    <a:gd name="connsiteX12" fmla="*/ 584835 w 1111567"/>
                    <a:gd name="connsiteY12" fmla="*/ 175260 h 243839"/>
                    <a:gd name="connsiteX13" fmla="*/ 579120 w 1111567"/>
                    <a:gd name="connsiteY13" fmla="*/ 157163 h 243839"/>
                    <a:gd name="connsiteX14" fmla="*/ 579120 w 1111567"/>
                    <a:gd name="connsiteY14" fmla="*/ 62865 h 243839"/>
                    <a:gd name="connsiteX15" fmla="*/ 619125 w 1111567"/>
                    <a:gd name="connsiteY15" fmla="*/ 62865 h 243839"/>
                    <a:gd name="connsiteX16" fmla="*/ 619125 w 1111567"/>
                    <a:gd name="connsiteY16" fmla="*/ 45720 h 243839"/>
                    <a:gd name="connsiteX17" fmla="*/ 579120 w 1111567"/>
                    <a:gd name="connsiteY17" fmla="*/ 45720 h 243839"/>
                    <a:gd name="connsiteX18" fmla="*/ 579120 w 1111567"/>
                    <a:gd name="connsiteY18" fmla="*/ 0 h 243839"/>
                    <a:gd name="connsiteX19" fmla="*/ 560070 w 1111567"/>
                    <a:gd name="connsiteY19" fmla="*/ 0 h 243839"/>
                    <a:gd name="connsiteX20" fmla="*/ 560070 w 1111567"/>
                    <a:gd name="connsiteY20" fmla="*/ 157163 h 243839"/>
                    <a:gd name="connsiteX21" fmla="*/ 565785 w 1111567"/>
                    <a:gd name="connsiteY21" fmla="*/ 181928 h 243839"/>
                    <a:gd name="connsiteX22" fmla="*/ 601028 w 1111567"/>
                    <a:gd name="connsiteY22" fmla="*/ 197168 h 243839"/>
                    <a:gd name="connsiteX23" fmla="*/ 636270 w 1111567"/>
                    <a:gd name="connsiteY23" fmla="*/ 197168 h 243839"/>
                    <a:gd name="connsiteX24" fmla="*/ 636270 w 1111567"/>
                    <a:gd name="connsiteY24" fmla="*/ 180023 h 243839"/>
                    <a:gd name="connsiteX25" fmla="*/ 603885 w 1111567"/>
                    <a:gd name="connsiteY25" fmla="*/ 180975 h 243839"/>
                    <a:gd name="connsiteX26" fmla="*/ 102870 w 1111567"/>
                    <a:gd name="connsiteY26" fmla="*/ 0 h 243839"/>
                    <a:gd name="connsiteX27" fmla="*/ 102870 w 1111567"/>
                    <a:gd name="connsiteY27" fmla="*/ 45720 h 243839"/>
                    <a:gd name="connsiteX28" fmla="*/ 62865 w 1111567"/>
                    <a:gd name="connsiteY28" fmla="*/ 45720 h 243839"/>
                    <a:gd name="connsiteX29" fmla="*/ 14288 w 1111567"/>
                    <a:gd name="connsiteY29" fmla="*/ 61913 h 243839"/>
                    <a:gd name="connsiteX30" fmla="*/ 0 w 1111567"/>
                    <a:gd name="connsiteY30" fmla="*/ 97155 h 243839"/>
                    <a:gd name="connsiteX31" fmla="*/ 0 w 1111567"/>
                    <a:gd name="connsiteY31" fmla="*/ 145733 h 243839"/>
                    <a:gd name="connsiteX32" fmla="*/ 14288 w 1111567"/>
                    <a:gd name="connsiteY32" fmla="*/ 180975 h 243839"/>
                    <a:gd name="connsiteX33" fmla="*/ 62865 w 1111567"/>
                    <a:gd name="connsiteY33" fmla="*/ 197168 h 243839"/>
                    <a:gd name="connsiteX34" fmla="*/ 80963 w 1111567"/>
                    <a:gd name="connsiteY34" fmla="*/ 197168 h 243839"/>
                    <a:gd name="connsiteX35" fmla="*/ 116205 w 1111567"/>
                    <a:gd name="connsiteY35" fmla="*/ 181928 h 243839"/>
                    <a:gd name="connsiteX36" fmla="*/ 121920 w 1111567"/>
                    <a:gd name="connsiteY36" fmla="*/ 157163 h 243839"/>
                    <a:gd name="connsiteX37" fmla="*/ 121920 w 1111567"/>
                    <a:gd name="connsiteY37" fmla="*/ 0 h 243839"/>
                    <a:gd name="connsiteX38" fmla="*/ 102870 w 1111567"/>
                    <a:gd name="connsiteY38" fmla="*/ 0 h 243839"/>
                    <a:gd name="connsiteX39" fmla="*/ 97155 w 1111567"/>
                    <a:gd name="connsiteY39" fmla="*/ 175260 h 243839"/>
                    <a:gd name="connsiteX40" fmla="*/ 78105 w 1111567"/>
                    <a:gd name="connsiteY40" fmla="*/ 180975 h 243839"/>
                    <a:gd name="connsiteX41" fmla="*/ 60960 w 1111567"/>
                    <a:gd name="connsiteY41" fmla="*/ 180975 h 243839"/>
                    <a:gd name="connsiteX42" fmla="*/ 29527 w 1111567"/>
                    <a:gd name="connsiteY42" fmla="*/ 170498 h 243839"/>
                    <a:gd name="connsiteX43" fmla="*/ 20002 w 1111567"/>
                    <a:gd name="connsiteY43" fmla="*/ 147638 h 243839"/>
                    <a:gd name="connsiteX44" fmla="*/ 20002 w 1111567"/>
                    <a:gd name="connsiteY44" fmla="*/ 97155 h 243839"/>
                    <a:gd name="connsiteX45" fmla="*/ 29527 w 1111567"/>
                    <a:gd name="connsiteY45" fmla="*/ 74295 h 243839"/>
                    <a:gd name="connsiteX46" fmla="*/ 60960 w 1111567"/>
                    <a:gd name="connsiteY46" fmla="*/ 63818 h 243839"/>
                    <a:gd name="connsiteX47" fmla="*/ 102870 w 1111567"/>
                    <a:gd name="connsiteY47" fmla="*/ 63818 h 243839"/>
                    <a:gd name="connsiteX48" fmla="*/ 102870 w 1111567"/>
                    <a:gd name="connsiteY48" fmla="*/ 157163 h 243839"/>
                    <a:gd name="connsiteX49" fmla="*/ 97155 w 1111567"/>
                    <a:gd name="connsiteY49" fmla="*/ 175260 h 243839"/>
                    <a:gd name="connsiteX50" fmla="*/ 901065 w 1111567"/>
                    <a:gd name="connsiteY50" fmla="*/ 73343 h 243839"/>
                    <a:gd name="connsiteX51" fmla="*/ 932498 w 1111567"/>
                    <a:gd name="connsiteY51" fmla="*/ 62865 h 243839"/>
                    <a:gd name="connsiteX52" fmla="*/ 978217 w 1111567"/>
                    <a:gd name="connsiteY52" fmla="*/ 62865 h 243839"/>
                    <a:gd name="connsiteX53" fmla="*/ 978217 w 1111567"/>
                    <a:gd name="connsiteY53" fmla="*/ 45720 h 243839"/>
                    <a:gd name="connsiteX54" fmla="*/ 934403 w 1111567"/>
                    <a:gd name="connsiteY54" fmla="*/ 45720 h 243839"/>
                    <a:gd name="connsiteX55" fmla="*/ 885825 w 1111567"/>
                    <a:gd name="connsiteY55" fmla="*/ 61913 h 243839"/>
                    <a:gd name="connsiteX56" fmla="*/ 871537 w 1111567"/>
                    <a:gd name="connsiteY56" fmla="*/ 97155 h 243839"/>
                    <a:gd name="connsiteX57" fmla="*/ 871537 w 1111567"/>
                    <a:gd name="connsiteY57" fmla="*/ 145733 h 243839"/>
                    <a:gd name="connsiteX58" fmla="*/ 885825 w 1111567"/>
                    <a:gd name="connsiteY58" fmla="*/ 180975 h 243839"/>
                    <a:gd name="connsiteX59" fmla="*/ 934403 w 1111567"/>
                    <a:gd name="connsiteY59" fmla="*/ 197168 h 243839"/>
                    <a:gd name="connsiteX60" fmla="*/ 978217 w 1111567"/>
                    <a:gd name="connsiteY60" fmla="*/ 197168 h 243839"/>
                    <a:gd name="connsiteX61" fmla="*/ 978217 w 1111567"/>
                    <a:gd name="connsiteY61" fmla="*/ 180023 h 243839"/>
                    <a:gd name="connsiteX62" fmla="*/ 932498 w 1111567"/>
                    <a:gd name="connsiteY62" fmla="*/ 180023 h 243839"/>
                    <a:gd name="connsiteX63" fmla="*/ 901065 w 1111567"/>
                    <a:gd name="connsiteY63" fmla="*/ 169545 h 243839"/>
                    <a:gd name="connsiteX64" fmla="*/ 891540 w 1111567"/>
                    <a:gd name="connsiteY64" fmla="*/ 146685 h 243839"/>
                    <a:gd name="connsiteX65" fmla="*/ 891540 w 1111567"/>
                    <a:gd name="connsiteY65" fmla="*/ 96203 h 243839"/>
                    <a:gd name="connsiteX66" fmla="*/ 901065 w 1111567"/>
                    <a:gd name="connsiteY66" fmla="*/ 73343 h 243839"/>
                    <a:gd name="connsiteX67" fmla="*/ 540068 w 1111567"/>
                    <a:gd name="connsiteY67" fmla="*/ 97155 h 243839"/>
                    <a:gd name="connsiteX68" fmla="*/ 525780 w 1111567"/>
                    <a:gd name="connsiteY68" fmla="*/ 61913 h 243839"/>
                    <a:gd name="connsiteX69" fmla="*/ 478155 w 1111567"/>
                    <a:gd name="connsiteY69" fmla="*/ 45720 h 243839"/>
                    <a:gd name="connsiteX70" fmla="*/ 435293 w 1111567"/>
                    <a:gd name="connsiteY70" fmla="*/ 45720 h 243839"/>
                    <a:gd name="connsiteX71" fmla="*/ 435293 w 1111567"/>
                    <a:gd name="connsiteY71" fmla="*/ 62865 h 243839"/>
                    <a:gd name="connsiteX72" fmla="*/ 480060 w 1111567"/>
                    <a:gd name="connsiteY72" fmla="*/ 62865 h 243839"/>
                    <a:gd name="connsiteX73" fmla="*/ 511493 w 1111567"/>
                    <a:gd name="connsiteY73" fmla="*/ 73343 h 243839"/>
                    <a:gd name="connsiteX74" fmla="*/ 521018 w 1111567"/>
                    <a:gd name="connsiteY74" fmla="*/ 96203 h 243839"/>
                    <a:gd name="connsiteX75" fmla="*/ 521018 w 1111567"/>
                    <a:gd name="connsiteY75" fmla="*/ 111443 h 243839"/>
                    <a:gd name="connsiteX76" fmla="*/ 460058 w 1111567"/>
                    <a:gd name="connsiteY76" fmla="*/ 111443 h 243839"/>
                    <a:gd name="connsiteX77" fmla="*/ 424815 w 1111567"/>
                    <a:gd name="connsiteY77" fmla="*/ 126683 h 243839"/>
                    <a:gd name="connsiteX78" fmla="*/ 419100 w 1111567"/>
                    <a:gd name="connsiteY78" fmla="*/ 151448 h 243839"/>
                    <a:gd name="connsiteX79" fmla="*/ 419100 w 1111567"/>
                    <a:gd name="connsiteY79" fmla="*/ 157163 h 243839"/>
                    <a:gd name="connsiteX80" fmla="*/ 424815 w 1111567"/>
                    <a:gd name="connsiteY80" fmla="*/ 181928 h 243839"/>
                    <a:gd name="connsiteX81" fmla="*/ 460058 w 1111567"/>
                    <a:gd name="connsiteY81" fmla="*/ 197168 h 243839"/>
                    <a:gd name="connsiteX82" fmla="*/ 499110 w 1111567"/>
                    <a:gd name="connsiteY82" fmla="*/ 197168 h 243839"/>
                    <a:gd name="connsiteX83" fmla="*/ 534353 w 1111567"/>
                    <a:gd name="connsiteY83" fmla="*/ 181928 h 243839"/>
                    <a:gd name="connsiteX84" fmla="*/ 540068 w 1111567"/>
                    <a:gd name="connsiteY84" fmla="*/ 157163 h 243839"/>
                    <a:gd name="connsiteX85" fmla="*/ 540068 w 1111567"/>
                    <a:gd name="connsiteY85" fmla="*/ 97155 h 243839"/>
                    <a:gd name="connsiteX86" fmla="*/ 515303 w 1111567"/>
                    <a:gd name="connsiteY86" fmla="*/ 175260 h 243839"/>
                    <a:gd name="connsiteX87" fmla="*/ 496253 w 1111567"/>
                    <a:gd name="connsiteY87" fmla="*/ 180975 h 243839"/>
                    <a:gd name="connsiteX88" fmla="*/ 462915 w 1111567"/>
                    <a:gd name="connsiteY88" fmla="*/ 180975 h 243839"/>
                    <a:gd name="connsiteX89" fmla="*/ 443865 w 1111567"/>
                    <a:gd name="connsiteY89" fmla="*/ 175260 h 243839"/>
                    <a:gd name="connsiteX90" fmla="*/ 438150 w 1111567"/>
                    <a:gd name="connsiteY90" fmla="*/ 157163 h 243839"/>
                    <a:gd name="connsiteX91" fmla="*/ 438150 w 1111567"/>
                    <a:gd name="connsiteY91" fmla="*/ 153353 h 243839"/>
                    <a:gd name="connsiteX92" fmla="*/ 443865 w 1111567"/>
                    <a:gd name="connsiteY92" fmla="*/ 135255 h 243839"/>
                    <a:gd name="connsiteX93" fmla="*/ 462915 w 1111567"/>
                    <a:gd name="connsiteY93" fmla="*/ 129540 h 243839"/>
                    <a:gd name="connsiteX94" fmla="*/ 521018 w 1111567"/>
                    <a:gd name="connsiteY94" fmla="*/ 129540 h 243839"/>
                    <a:gd name="connsiteX95" fmla="*/ 521018 w 1111567"/>
                    <a:gd name="connsiteY95" fmla="*/ 158115 h 243839"/>
                    <a:gd name="connsiteX96" fmla="*/ 515303 w 1111567"/>
                    <a:gd name="connsiteY96" fmla="*/ 175260 h 243839"/>
                    <a:gd name="connsiteX97" fmla="*/ 857250 w 1111567"/>
                    <a:gd name="connsiteY97" fmla="*/ 97155 h 243839"/>
                    <a:gd name="connsiteX98" fmla="*/ 842962 w 1111567"/>
                    <a:gd name="connsiteY98" fmla="*/ 61913 h 243839"/>
                    <a:gd name="connsiteX99" fmla="*/ 794385 w 1111567"/>
                    <a:gd name="connsiteY99" fmla="*/ 45720 h 243839"/>
                    <a:gd name="connsiteX100" fmla="*/ 751523 w 1111567"/>
                    <a:gd name="connsiteY100" fmla="*/ 45720 h 243839"/>
                    <a:gd name="connsiteX101" fmla="*/ 751523 w 1111567"/>
                    <a:gd name="connsiteY101" fmla="*/ 62865 h 243839"/>
                    <a:gd name="connsiteX102" fmla="*/ 796290 w 1111567"/>
                    <a:gd name="connsiteY102" fmla="*/ 62865 h 243839"/>
                    <a:gd name="connsiteX103" fmla="*/ 827723 w 1111567"/>
                    <a:gd name="connsiteY103" fmla="*/ 73343 h 243839"/>
                    <a:gd name="connsiteX104" fmla="*/ 837248 w 1111567"/>
                    <a:gd name="connsiteY104" fmla="*/ 96203 h 243839"/>
                    <a:gd name="connsiteX105" fmla="*/ 837248 w 1111567"/>
                    <a:gd name="connsiteY105" fmla="*/ 111443 h 243839"/>
                    <a:gd name="connsiteX106" fmla="*/ 776287 w 1111567"/>
                    <a:gd name="connsiteY106" fmla="*/ 111443 h 243839"/>
                    <a:gd name="connsiteX107" fmla="*/ 741045 w 1111567"/>
                    <a:gd name="connsiteY107" fmla="*/ 126683 h 243839"/>
                    <a:gd name="connsiteX108" fmla="*/ 735330 w 1111567"/>
                    <a:gd name="connsiteY108" fmla="*/ 151448 h 243839"/>
                    <a:gd name="connsiteX109" fmla="*/ 735330 w 1111567"/>
                    <a:gd name="connsiteY109" fmla="*/ 157163 h 243839"/>
                    <a:gd name="connsiteX110" fmla="*/ 741045 w 1111567"/>
                    <a:gd name="connsiteY110" fmla="*/ 181928 h 243839"/>
                    <a:gd name="connsiteX111" fmla="*/ 776287 w 1111567"/>
                    <a:gd name="connsiteY111" fmla="*/ 197168 h 243839"/>
                    <a:gd name="connsiteX112" fmla="*/ 815340 w 1111567"/>
                    <a:gd name="connsiteY112" fmla="*/ 197168 h 243839"/>
                    <a:gd name="connsiteX113" fmla="*/ 850583 w 1111567"/>
                    <a:gd name="connsiteY113" fmla="*/ 181928 h 243839"/>
                    <a:gd name="connsiteX114" fmla="*/ 856298 w 1111567"/>
                    <a:gd name="connsiteY114" fmla="*/ 157163 h 243839"/>
                    <a:gd name="connsiteX115" fmla="*/ 857250 w 1111567"/>
                    <a:gd name="connsiteY115" fmla="*/ 97155 h 243839"/>
                    <a:gd name="connsiteX116" fmla="*/ 831533 w 1111567"/>
                    <a:gd name="connsiteY116" fmla="*/ 175260 h 243839"/>
                    <a:gd name="connsiteX117" fmla="*/ 812483 w 1111567"/>
                    <a:gd name="connsiteY117" fmla="*/ 180975 h 243839"/>
                    <a:gd name="connsiteX118" fmla="*/ 779145 w 1111567"/>
                    <a:gd name="connsiteY118" fmla="*/ 180975 h 243839"/>
                    <a:gd name="connsiteX119" fmla="*/ 760095 w 1111567"/>
                    <a:gd name="connsiteY119" fmla="*/ 175260 h 243839"/>
                    <a:gd name="connsiteX120" fmla="*/ 754380 w 1111567"/>
                    <a:gd name="connsiteY120" fmla="*/ 157163 h 243839"/>
                    <a:gd name="connsiteX121" fmla="*/ 754380 w 1111567"/>
                    <a:gd name="connsiteY121" fmla="*/ 153353 h 243839"/>
                    <a:gd name="connsiteX122" fmla="*/ 760095 w 1111567"/>
                    <a:gd name="connsiteY122" fmla="*/ 135255 h 243839"/>
                    <a:gd name="connsiteX123" fmla="*/ 779145 w 1111567"/>
                    <a:gd name="connsiteY123" fmla="*/ 129540 h 243839"/>
                    <a:gd name="connsiteX124" fmla="*/ 837248 w 1111567"/>
                    <a:gd name="connsiteY124" fmla="*/ 129540 h 243839"/>
                    <a:gd name="connsiteX125" fmla="*/ 837248 w 1111567"/>
                    <a:gd name="connsiteY125" fmla="*/ 158115 h 243839"/>
                    <a:gd name="connsiteX126" fmla="*/ 831533 w 1111567"/>
                    <a:gd name="connsiteY126" fmla="*/ 175260 h 243839"/>
                    <a:gd name="connsiteX127" fmla="*/ 274320 w 1111567"/>
                    <a:gd name="connsiteY127" fmla="*/ 45720 h 243839"/>
                    <a:gd name="connsiteX128" fmla="*/ 254318 w 1111567"/>
                    <a:gd name="connsiteY128" fmla="*/ 45720 h 243839"/>
                    <a:gd name="connsiteX129" fmla="*/ 205740 w 1111567"/>
                    <a:gd name="connsiteY129" fmla="*/ 172403 h 243839"/>
                    <a:gd name="connsiteX130" fmla="*/ 157163 w 1111567"/>
                    <a:gd name="connsiteY130" fmla="*/ 45720 h 243839"/>
                    <a:gd name="connsiteX131" fmla="*/ 137160 w 1111567"/>
                    <a:gd name="connsiteY131" fmla="*/ 45720 h 243839"/>
                    <a:gd name="connsiteX132" fmla="*/ 196215 w 1111567"/>
                    <a:gd name="connsiteY132" fmla="*/ 198120 h 243839"/>
                    <a:gd name="connsiteX133" fmla="*/ 178118 w 1111567"/>
                    <a:gd name="connsiteY133" fmla="*/ 243840 h 243839"/>
                    <a:gd name="connsiteX134" fmla="*/ 198120 w 1111567"/>
                    <a:gd name="connsiteY134" fmla="*/ 243840 h 243839"/>
                    <a:gd name="connsiteX135" fmla="*/ 403860 w 1111567"/>
                    <a:gd name="connsiteY135" fmla="*/ 97155 h 243839"/>
                    <a:gd name="connsiteX136" fmla="*/ 389572 w 1111567"/>
                    <a:gd name="connsiteY136" fmla="*/ 61913 h 243839"/>
                    <a:gd name="connsiteX137" fmla="*/ 343853 w 1111567"/>
                    <a:gd name="connsiteY137" fmla="*/ 45720 h 243839"/>
                    <a:gd name="connsiteX138" fmla="*/ 341947 w 1111567"/>
                    <a:gd name="connsiteY138" fmla="*/ 45720 h 243839"/>
                    <a:gd name="connsiteX139" fmla="*/ 296228 w 1111567"/>
                    <a:gd name="connsiteY139" fmla="*/ 61913 h 243839"/>
                    <a:gd name="connsiteX140" fmla="*/ 281940 w 1111567"/>
                    <a:gd name="connsiteY140" fmla="*/ 97155 h 243839"/>
                    <a:gd name="connsiteX141" fmla="*/ 281940 w 1111567"/>
                    <a:gd name="connsiteY141" fmla="*/ 198120 h 243839"/>
                    <a:gd name="connsiteX142" fmla="*/ 300990 w 1111567"/>
                    <a:gd name="connsiteY142" fmla="*/ 198120 h 243839"/>
                    <a:gd name="connsiteX143" fmla="*/ 300990 w 1111567"/>
                    <a:gd name="connsiteY143" fmla="*/ 97155 h 243839"/>
                    <a:gd name="connsiteX144" fmla="*/ 310515 w 1111567"/>
                    <a:gd name="connsiteY144" fmla="*/ 74295 h 243839"/>
                    <a:gd name="connsiteX145" fmla="*/ 342900 w 1111567"/>
                    <a:gd name="connsiteY145" fmla="*/ 63818 h 243839"/>
                    <a:gd name="connsiteX146" fmla="*/ 375285 w 1111567"/>
                    <a:gd name="connsiteY146" fmla="*/ 74295 h 243839"/>
                    <a:gd name="connsiteX147" fmla="*/ 384810 w 1111567"/>
                    <a:gd name="connsiteY147" fmla="*/ 97155 h 243839"/>
                    <a:gd name="connsiteX148" fmla="*/ 384810 w 1111567"/>
                    <a:gd name="connsiteY148" fmla="*/ 198120 h 243839"/>
                    <a:gd name="connsiteX149" fmla="*/ 403860 w 1111567"/>
                    <a:gd name="connsiteY149" fmla="*/ 198120 h 243839"/>
                    <a:gd name="connsiteX150" fmla="*/ 403860 w 1111567"/>
                    <a:gd name="connsiteY150" fmla="*/ 97155 h 243839"/>
                    <a:gd name="connsiteX151" fmla="*/ 1097280 w 1111567"/>
                    <a:gd name="connsiteY151" fmla="*/ 61913 h 243839"/>
                    <a:gd name="connsiteX152" fmla="*/ 1051560 w 1111567"/>
                    <a:gd name="connsiteY152" fmla="*/ 45720 h 243839"/>
                    <a:gd name="connsiteX153" fmla="*/ 1049655 w 1111567"/>
                    <a:gd name="connsiteY153" fmla="*/ 45720 h 243839"/>
                    <a:gd name="connsiteX154" fmla="*/ 1003935 w 1111567"/>
                    <a:gd name="connsiteY154" fmla="*/ 61913 h 243839"/>
                    <a:gd name="connsiteX155" fmla="*/ 989648 w 1111567"/>
                    <a:gd name="connsiteY155" fmla="*/ 97155 h 243839"/>
                    <a:gd name="connsiteX156" fmla="*/ 989648 w 1111567"/>
                    <a:gd name="connsiteY156" fmla="*/ 145733 h 243839"/>
                    <a:gd name="connsiteX157" fmla="*/ 1003935 w 1111567"/>
                    <a:gd name="connsiteY157" fmla="*/ 180975 h 243839"/>
                    <a:gd name="connsiteX158" fmla="*/ 1049655 w 1111567"/>
                    <a:gd name="connsiteY158" fmla="*/ 197168 h 243839"/>
                    <a:gd name="connsiteX159" fmla="*/ 1094423 w 1111567"/>
                    <a:gd name="connsiteY159" fmla="*/ 197168 h 243839"/>
                    <a:gd name="connsiteX160" fmla="*/ 1094423 w 1111567"/>
                    <a:gd name="connsiteY160" fmla="*/ 180023 h 243839"/>
                    <a:gd name="connsiteX161" fmla="*/ 1050608 w 1111567"/>
                    <a:gd name="connsiteY161" fmla="*/ 180023 h 243839"/>
                    <a:gd name="connsiteX162" fmla="*/ 1018223 w 1111567"/>
                    <a:gd name="connsiteY162" fmla="*/ 169545 h 243839"/>
                    <a:gd name="connsiteX163" fmla="*/ 1008698 w 1111567"/>
                    <a:gd name="connsiteY163" fmla="*/ 146685 h 243839"/>
                    <a:gd name="connsiteX164" fmla="*/ 1008698 w 1111567"/>
                    <a:gd name="connsiteY164" fmla="*/ 128588 h 243839"/>
                    <a:gd name="connsiteX165" fmla="*/ 1111567 w 1111567"/>
                    <a:gd name="connsiteY165" fmla="*/ 128588 h 243839"/>
                    <a:gd name="connsiteX166" fmla="*/ 1111567 w 1111567"/>
                    <a:gd name="connsiteY166" fmla="*/ 97155 h 243839"/>
                    <a:gd name="connsiteX167" fmla="*/ 1097280 w 1111567"/>
                    <a:gd name="connsiteY167" fmla="*/ 61913 h 243839"/>
                    <a:gd name="connsiteX168" fmla="*/ 1008698 w 1111567"/>
                    <a:gd name="connsiteY168" fmla="*/ 111443 h 243839"/>
                    <a:gd name="connsiteX169" fmla="*/ 1008698 w 1111567"/>
                    <a:gd name="connsiteY169" fmla="*/ 96203 h 243839"/>
                    <a:gd name="connsiteX170" fmla="*/ 1018223 w 1111567"/>
                    <a:gd name="connsiteY170" fmla="*/ 73343 h 243839"/>
                    <a:gd name="connsiteX171" fmla="*/ 1050608 w 1111567"/>
                    <a:gd name="connsiteY171" fmla="*/ 62865 h 243839"/>
                    <a:gd name="connsiteX172" fmla="*/ 1082992 w 1111567"/>
                    <a:gd name="connsiteY172" fmla="*/ 73343 h 243839"/>
                    <a:gd name="connsiteX173" fmla="*/ 1092517 w 1111567"/>
                    <a:gd name="connsiteY173" fmla="*/ 96203 h 243839"/>
                    <a:gd name="connsiteX174" fmla="*/ 1092517 w 1111567"/>
                    <a:gd name="connsiteY174" fmla="*/ 111443 h 243839"/>
                    <a:gd name="connsiteX175" fmla="*/ 1008698 w 1111567"/>
                    <a:gd name="connsiteY175" fmla="*/ 111443 h 243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1111567" h="243839">
                      <a:moveTo>
                        <a:pt x="727710" y="62865"/>
                      </a:moveTo>
                      <a:lnTo>
                        <a:pt x="695325" y="62865"/>
                      </a:lnTo>
                      <a:cubicBezTo>
                        <a:pt x="686753" y="62865"/>
                        <a:pt x="680085" y="64770"/>
                        <a:pt x="676275" y="68580"/>
                      </a:cubicBezTo>
                      <a:cubicBezTo>
                        <a:pt x="672465" y="72390"/>
                        <a:pt x="670560" y="79058"/>
                        <a:pt x="670560" y="87630"/>
                      </a:cubicBezTo>
                      <a:lnTo>
                        <a:pt x="670560" y="198120"/>
                      </a:lnTo>
                      <a:lnTo>
                        <a:pt x="651510" y="198120"/>
                      </a:lnTo>
                      <a:lnTo>
                        <a:pt x="651510" y="85725"/>
                      </a:lnTo>
                      <a:cubicBezTo>
                        <a:pt x="651510" y="77153"/>
                        <a:pt x="653415" y="67628"/>
                        <a:pt x="657225" y="60960"/>
                      </a:cubicBezTo>
                      <a:cubicBezTo>
                        <a:pt x="665798" y="48578"/>
                        <a:pt x="681990" y="45720"/>
                        <a:pt x="693420" y="45720"/>
                      </a:cubicBezTo>
                      <a:lnTo>
                        <a:pt x="727710" y="45720"/>
                      </a:lnTo>
                      <a:lnTo>
                        <a:pt x="727710" y="62865"/>
                      </a:lnTo>
                      <a:close/>
                      <a:moveTo>
                        <a:pt x="603885" y="180975"/>
                      </a:moveTo>
                      <a:cubicBezTo>
                        <a:pt x="595312" y="180975"/>
                        <a:pt x="588645" y="179070"/>
                        <a:pt x="584835" y="175260"/>
                      </a:cubicBezTo>
                      <a:cubicBezTo>
                        <a:pt x="581025" y="171450"/>
                        <a:pt x="579120" y="165735"/>
                        <a:pt x="579120" y="157163"/>
                      </a:cubicBezTo>
                      <a:lnTo>
                        <a:pt x="579120" y="62865"/>
                      </a:lnTo>
                      <a:lnTo>
                        <a:pt x="619125" y="62865"/>
                      </a:lnTo>
                      <a:lnTo>
                        <a:pt x="619125" y="45720"/>
                      </a:lnTo>
                      <a:lnTo>
                        <a:pt x="579120" y="45720"/>
                      </a:lnTo>
                      <a:lnTo>
                        <a:pt x="579120" y="0"/>
                      </a:lnTo>
                      <a:lnTo>
                        <a:pt x="560070" y="0"/>
                      </a:lnTo>
                      <a:lnTo>
                        <a:pt x="560070" y="157163"/>
                      </a:lnTo>
                      <a:cubicBezTo>
                        <a:pt x="560070" y="165735"/>
                        <a:pt x="561975" y="175260"/>
                        <a:pt x="565785" y="181928"/>
                      </a:cubicBezTo>
                      <a:cubicBezTo>
                        <a:pt x="574358" y="195263"/>
                        <a:pt x="589598" y="197168"/>
                        <a:pt x="601028" y="197168"/>
                      </a:cubicBezTo>
                      <a:lnTo>
                        <a:pt x="636270" y="197168"/>
                      </a:lnTo>
                      <a:lnTo>
                        <a:pt x="636270" y="180023"/>
                      </a:lnTo>
                      <a:cubicBezTo>
                        <a:pt x="636270" y="180975"/>
                        <a:pt x="603885" y="180975"/>
                        <a:pt x="603885" y="180975"/>
                      </a:cubicBezTo>
                      <a:close/>
                      <a:moveTo>
                        <a:pt x="102870" y="0"/>
                      </a:moveTo>
                      <a:lnTo>
                        <a:pt x="102870" y="45720"/>
                      </a:lnTo>
                      <a:lnTo>
                        <a:pt x="62865" y="45720"/>
                      </a:lnTo>
                      <a:cubicBezTo>
                        <a:pt x="38100" y="45720"/>
                        <a:pt x="23813" y="53340"/>
                        <a:pt x="14288" y="61913"/>
                      </a:cubicBezTo>
                      <a:cubicBezTo>
                        <a:pt x="0" y="75248"/>
                        <a:pt x="0" y="95250"/>
                        <a:pt x="0" y="97155"/>
                      </a:cubicBezTo>
                      <a:lnTo>
                        <a:pt x="0" y="145733"/>
                      </a:lnTo>
                      <a:cubicBezTo>
                        <a:pt x="0" y="147638"/>
                        <a:pt x="0" y="167640"/>
                        <a:pt x="14288" y="180975"/>
                      </a:cubicBezTo>
                      <a:cubicBezTo>
                        <a:pt x="22860" y="189548"/>
                        <a:pt x="38100" y="197168"/>
                        <a:pt x="62865" y="197168"/>
                      </a:cubicBezTo>
                      <a:lnTo>
                        <a:pt x="80963" y="197168"/>
                      </a:lnTo>
                      <a:cubicBezTo>
                        <a:pt x="92393" y="197168"/>
                        <a:pt x="108585" y="194310"/>
                        <a:pt x="116205" y="181928"/>
                      </a:cubicBezTo>
                      <a:cubicBezTo>
                        <a:pt x="120968" y="175260"/>
                        <a:pt x="121920" y="165735"/>
                        <a:pt x="121920" y="157163"/>
                      </a:cubicBezTo>
                      <a:lnTo>
                        <a:pt x="121920" y="0"/>
                      </a:lnTo>
                      <a:lnTo>
                        <a:pt x="102870" y="0"/>
                      </a:lnTo>
                      <a:close/>
                      <a:moveTo>
                        <a:pt x="97155" y="175260"/>
                      </a:moveTo>
                      <a:cubicBezTo>
                        <a:pt x="93345" y="179070"/>
                        <a:pt x="86677" y="180975"/>
                        <a:pt x="78105" y="180975"/>
                      </a:cubicBezTo>
                      <a:lnTo>
                        <a:pt x="60960" y="180975"/>
                      </a:lnTo>
                      <a:cubicBezTo>
                        <a:pt x="44768" y="180975"/>
                        <a:pt x="35243" y="176213"/>
                        <a:pt x="29527" y="170498"/>
                      </a:cubicBezTo>
                      <a:cubicBezTo>
                        <a:pt x="22860" y="163830"/>
                        <a:pt x="20002" y="154305"/>
                        <a:pt x="20002" y="147638"/>
                      </a:cubicBezTo>
                      <a:lnTo>
                        <a:pt x="20002" y="97155"/>
                      </a:lnTo>
                      <a:cubicBezTo>
                        <a:pt x="20002" y="90488"/>
                        <a:pt x="22860" y="80963"/>
                        <a:pt x="29527" y="74295"/>
                      </a:cubicBezTo>
                      <a:cubicBezTo>
                        <a:pt x="35243" y="68580"/>
                        <a:pt x="45720" y="63818"/>
                        <a:pt x="60960" y="63818"/>
                      </a:cubicBezTo>
                      <a:lnTo>
                        <a:pt x="102870" y="63818"/>
                      </a:lnTo>
                      <a:lnTo>
                        <a:pt x="102870" y="157163"/>
                      </a:lnTo>
                      <a:cubicBezTo>
                        <a:pt x="102870" y="165735"/>
                        <a:pt x="100965" y="171450"/>
                        <a:pt x="97155" y="175260"/>
                      </a:cubicBezTo>
                      <a:close/>
                      <a:moveTo>
                        <a:pt x="901065" y="73343"/>
                      </a:moveTo>
                      <a:cubicBezTo>
                        <a:pt x="906780" y="67628"/>
                        <a:pt x="917258" y="62865"/>
                        <a:pt x="932498" y="62865"/>
                      </a:cubicBezTo>
                      <a:lnTo>
                        <a:pt x="978217" y="62865"/>
                      </a:lnTo>
                      <a:lnTo>
                        <a:pt x="978217" y="45720"/>
                      </a:lnTo>
                      <a:lnTo>
                        <a:pt x="934403" y="45720"/>
                      </a:lnTo>
                      <a:cubicBezTo>
                        <a:pt x="909637" y="45720"/>
                        <a:pt x="895350" y="53340"/>
                        <a:pt x="885825" y="61913"/>
                      </a:cubicBezTo>
                      <a:cubicBezTo>
                        <a:pt x="871537" y="75248"/>
                        <a:pt x="871537" y="95250"/>
                        <a:pt x="871537" y="97155"/>
                      </a:cubicBezTo>
                      <a:lnTo>
                        <a:pt x="871537" y="145733"/>
                      </a:lnTo>
                      <a:cubicBezTo>
                        <a:pt x="871537" y="147638"/>
                        <a:pt x="871537" y="167640"/>
                        <a:pt x="885825" y="180975"/>
                      </a:cubicBezTo>
                      <a:cubicBezTo>
                        <a:pt x="894398" y="189548"/>
                        <a:pt x="909637" y="197168"/>
                        <a:pt x="934403" y="197168"/>
                      </a:cubicBezTo>
                      <a:lnTo>
                        <a:pt x="978217" y="197168"/>
                      </a:lnTo>
                      <a:lnTo>
                        <a:pt x="978217" y="180023"/>
                      </a:lnTo>
                      <a:lnTo>
                        <a:pt x="932498" y="180023"/>
                      </a:lnTo>
                      <a:cubicBezTo>
                        <a:pt x="916305" y="180023"/>
                        <a:pt x="906780" y="175260"/>
                        <a:pt x="901065" y="169545"/>
                      </a:cubicBezTo>
                      <a:cubicBezTo>
                        <a:pt x="894398" y="162878"/>
                        <a:pt x="891540" y="153353"/>
                        <a:pt x="891540" y="146685"/>
                      </a:cubicBezTo>
                      <a:lnTo>
                        <a:pt x="891540" y="96203"/>
                      </a:lnTo>
                      <a:cubicBezTo>
                        <a:pt x="891540" y="89535"/>
                        <a:pt x="893445" y="80010"/>
                        <a:pt x="901065" y="73343"/>
                      </a:cubicBezTo>
                      <a:close/>
                      <a:moveTo>
                        <a:pt x="540068" y="97155"/>
                      </a:moveTo>
                      <a:cubicBezTo>
                        <a:pt x="540068" y="95250"/>
                        <a:pt x="540068" y="75248"/>
                        <a:pt x="525780" y="61913"/>
                      </a:cubicBezTo>
                      <a:cubicBezTo>
                        <a:pt x="517208" y="53340"/>
                        <a:pt x="502920" y="45720"/>
                        <a:pt x="478155" y="45720"/>
                      </a:cubicBezTo>
                      <a:lnTo>
                        <a:pt x="435293" y="45720"/>
                      </a:lnTo>
                      <a:lnTo>
                        <a:pt x="435293" y="62865"/>
                      </a:lnTo>
                      <a:lnTo>
                        <a:pt x="480060" y="62865"/>
                      </a:lnTo>
                      <a:cubicBezTo>
                        <a:pt x="496253" y="62865"/>
                        <a:pt x="505778" y="67628"/>
                        <a:pt x="511493" y="73343"/>
                      </a:cubicBezTo>
                      <a:cubicBezTo>
                        <a:pt x="518160" y="80010"/>
                        <a:pt x="521018" y="89535"/>
                        <a:pt x="521018" y="96203"/>
                      </a:cubicBezTo>
                      <a:lnTo>
                        <a:pt x="521018" y="111443"/>
                      </a:lnTo>
                      <a:lnTo>
                        <a:pt x="460058" y="111443"/>
                      </a:lnTo>
                      <a:cubicBezTo>
                        <a:pt x="448628" y="111443"/>
                        <a:pt x="432435" y="114300"/>
                        <a:pt x="424815" y="126683"/>
                      </a:cubicBezTo>
                      <a:cubicBezTo>
                        <a:pt x="420053" y="133350"/>
                        <a:pt x="419100" y="142875"/>
                        <a:pt x="419100" y="151448"/>
                      </a:cubicBezTo>
                      <a:lnTo>
                        <a:pt x="419100" y="157163"/>
                      </a:lnTo>
                      <a:cubicBezTo>
                        <a:pt x="419100" y="165735"/>
                        <a:pt x="421005" y="175260"/>
                        <a:pt x="424815" y="181928"/>
                      </a:cubicBezTo>
                      <a:cubicBezTo>
                        <a:pt x="433387" y="195263"/>
                        <a:pt x="448628" y="197168"/>
                        <a:pt x="460058" y="197168"/>
                      </a:cubicBezTo>
                      <a:lnTo>
                        <a:pt x="499110" y="197168"/>
                      </a:lnTo>
                      <a:cubicBezTo>
                        <a:pt x="510540" y="197168"/>
                        <a:pt x="526733" y="194310"/>
                        <a:pt x="534353" y="181928"/>
                      </a:cubicBezTo>
                      <a:cubicBezTo>
                        <a:pt x="539115" y="175260"/>
                        <a:pt x="540068" y="165735"/>
                        <a:pt x="540068" y="157163"/>
                      </a:cubicBezTo>
                      <a:lnTo>
                        <a:pt x="540068" y="97155"/>
                      </a:lnTo>
                      <a:close/>
                      <a:moveTo>
                        <a:pt x="515303" y="175260"/>
                      </a:moveTo>
                      <a:cubicBezTo>
                        <a:pt x="511493" y="179070"/>
                        <a:pt x="504825" y="180975"/>
                        <a:pt x="496253" y="180975"/>
                      </a:cubicBezTo>
                      <a:lnTo>
                        <a:pt x="462915" y="180975"/>
                      </a:lnTo>
                      <a:cubicBezTo>
                        <a:pt x="454343" y="180975"/>
                        <a:pt x="447675" y="179070"/>
                        <a:pt x="443865" y="175260"/>
                      </a:cubicBezTo>
                      <a:cubicBezTo>
                        <a:pt x="440055" y="171450"/>
                        <a:pt x="438150" y="165735"/>
                        <a:pt x="438150" y="157163"/>
                      </a:cubicBezTo>
                      <a:lnTo>
                        <a:pt x="438150" y="153353"/>
                      </a:lnTo>
                      <a:cubicBezTo>
                        <a:pt x="438150" y="144780"/>
                        <a:pt x="440055" y="138113"/>
                        <a:pt x="443865" y="135255"/>
                      </a:cubicBezTo>
                      <a:cubicBezTo>
                        <a:pt x="447675" y="132398"/>
                        <a:pt x="454343" y="129540"/>
                        <a:pt x="462915" y="129540"/>
                      </a:cubicBezTo>
                      <a:lnTo>
                        <a:pt x="521018" y="129540"/>
                      </a:lnTo>
                      <a:lnTo>
                        <a:pt x="521018" y="158115"/>
                      </a:lnTo>
                      <a:cubicBezTo>
                        <a:pt x="521018" y="165735"/>
                        <a:pt x="519112" y="171450"/>
                        <a:pt x="515303" y="175260"/>
                      </a:cubicBezTo>
                      <a:close/>
                      <a:moveTo>
                        <a:pt x="857250" y="97155"/>
                      </a:moveTo>
                      <a:cubicBezTo>
                        <a:pt x="857250" y="95250"/>
                        <a:pt x="857250" y="75248"/>
                        <a:pt x="842962" y="61913"/>
                      </a:cubicBezTo>
                      <a:cubicBezTo>
                        <a:pt x="834390" y="53340"/>
                        <a:pt x="819150" y="45720"/>
                        <a:pt x="794385" y="45720"/>
                      </a:cubicBezTo>
                      <a:lnTo>
                        <a:pt x="751523" y="45720"/>
                      </a:lnTo>
                      <a:lnTo>
                        <a:pt x="751523" y="62865"/>
                      </a:lnTo>
                      <a:lnTo>
                        <a:pt x="796290" y="62865"/>
                      </a:lnTo>
                      <a:cubicBezTo>
                        <a:pt x="812483" y="62865"/>
                        <a:pt x="822008" y="67628"/>
                        <a:pt x="827723" y="73343"/>
                      </a:cubicBezTo>
                      <a:cubicBezTo>
                        <a:pt x="834390" y="80010"/>
                        <a:pt x="837248" y="89535"/>
                        <a:pt x="837248" y="96203"/>
                      </a:cubicBezTo>
                      <a:lnTo>
                        <a:pt x="837248" y="111443"/>
                      </a:lnTo>
                      <a:lnTo>
                        <a:pt x="776287" y="111443"/>
                      </a:lnTo>
                      <a:cubicBezTo>
                        <a:pt x="764858" y="111443"/>
                        <a:pt x="748665" y="114300"/>
                        <a:pt x="741045" y="126683"/>
                      </a:cubicBezTo>
                      <a:cubicBezTo>
                        <a:pt x="736283" y="133350"/>
                        <a:pt x="735330" y="142875"/>
                        <a:pt x="735330" y="151448"/>
                      </a:cubicBezTo>
                      <a:lnTo>
                        <a:pt x="735330" y="157163"/>
                      </a:lnTo>
                      <a:cubicBezTo>
                        <a:pt x="735330" y="165735"/>
                        <a:pt x="737235" y="175260"/>
                        <a:pt x="741045" y="181928"/>
                      </a:cubicBezTo>
                      <a:cubicBezTo>
                        <a:pt x="749618" y="195263"/>
                        <a:pt x="764858" y="197168"/>
                        <a:pt x="776287" y="197168"/>
                      </a:cubicBezTo>
                      <a:lnTo>
                        <a:pt x="815340" y="197168"/>
                      </a:lnTo>
                      <a:cubicBezTo>
                        <a:pt x="826770" y="197168"/>
                        <a:pt x="842962" y="194310"/>
                        <a:pt x="850583" y="181928"/>
                      </a:cubicBezTo>
                      <a:cubicBezTo>
                        <a:pt x="855345" y="175260"/>
                        <a:pt x="856298" y="165735"/>
                        <a:pt x="856298" y="157163"/>
                      </a:cubicBezTo>
                      <a:cubicBezTo>
                        <a:pt x="857250" y="158115"/>
                        <a:pt x="857250" y="107633"/>
                        <a:pt x="857250" y="97155"/>
                      </a:cubicBezTo>
                      <a:close/>
                      <a:moveTo>
                        <a:pt x="831533" y="175260"/>
                      </a:moveTo>
                      <a:cubicBezTo>
                        <a:pt x="827723" y="179070"/>
                        <a:pt x="821055" y="180975"/>
                        <a:pt x="812483" y="180975"/>
                      </a:cubicBezTo>
                      <a:lnTo>
                        <a:pt x="779145" y="180975"/>
                      </a:lnTo>
                      <a:cubicBezTo>
                        <a:pt x="770573" y="180975"/>
                        <a:pt x="763905" y="179070"/>
                        <a:pt x="760095" y="175260"/>
                      </a:cubicBezTo>
                      <a:cubicBezTo>
                        <a:pt x="756285" y="171450"/>
                        <a:pt x="754380" y="165735"/>
                        <a:pt x="754380" y="157163"/>
                      </a:cubicBezTo>
                      <a:lnTo>
                        <a:pt x="754380" y="153353"/>
                      </a:lnTo>
                      <a:cubicBezTo>
                        <a:pt x="754380" y="144780"/>
                        <a:pt x="756285" y="138113"/>
                        <a:pt x="760095" y="135255"/>
                      </a:cubicBezTo>
                      <a:cubicBezTo>
                        <a:pt x="763905" y="131445"/>
                        <a:pt x="770573" y="129540"/>
                        <a:pt x="779145" y="129540"/>
                      </a:cubicBezTo>
                      <a:lnTo>
                        <a:pt x="837248" y="129540"/>
                      </a:lnTo>
                      <a:lnTo>
                        <a:pt x="837248" y="158115"/>
                      </a:lnTo>
                      <a:cubicBezTo>
                        <a:pt x="837248" y="165735"/>
                        <a:pt x="835343" y="171450"/>
                        <a:pt x="831533" y="175260"/>
                      </a:cubicBezTo>
                      <a:close/>
                      <a:moveTo>
                        <a:pt x="274320" y="45720"/>
                      </a:moveTo>
                      <a:lnTo>
                        <a:pt x="254318" y="45720"/>
                      </a:lnTo>
                      <a:lnTo>
                        <a:pt x="205740" y="172403"/>
                      </a:lnTo>
                      <a:lnTo>
                        <a:pt x="157163" y="45720"/>
                      </a:lnTo>
                      <a:lnTo>
                        <a:pt x="137160" y="45720"/>
                      </a:lnTo>
                      <a:lnTo>
                        <a:pt x="196215" y="198120"/>
                      </a:lnTo>
                      <a:lnTo>
                        <a:pt x="178118" y="243840"/>
                      </a:lnTo>
                      <a:lnTo>
                        <a:pt x="198120" y="243840"/>
                      </a:lnTo>
                      <a:close/>
                      <a:moveTo>
                        <a:pt x="403860" y="97155"/>
                      </a:moveTo>
                      <a:cubicBezTo>
                        <a:pt x="403860" y="95250"/>
                        <a:pt x="403860" y="75248"/>
                        <a:pt x="389572" y="61913"/>
                      </a:cubicBezTo>
                      <a:cubicBezTo>
                        <a:pt x="381000" y="53340"/>
                        <a:pt x="366712" y="45720"/>
                        <a:pt x="343853" y="45720"/>
                      </a:cubicBezTo>
                      <a:lnTo>
                        <a:pt x="341947" y="45720"/>
                      </a:lnTo>
                      <a:cubicBezTo>
                        <a:pt x="319088" y="45720"/>
                        <a:pt x="304800" y="53340"/>
                        <a:pt x="296228" y="61913"/>
                      </a:cubicBezTo>
                      <a:cubicBezTo>
                        <a:pt x="281940" y="75248"/>
                        <a:pt x="281940" y="95250"/>
                        <a:pt x="281940" y="97155"/>
                      </a:cubicBezTo>
                      <a:lnTo>
                        <a:pt x="281940" y="198120"/>
                      </a:lnTo>
                      <a:lnTo>
                        <a:pt x="300990" y="198120"/>
                      </a:lnTo>
                      <a:lnTo>
                        <a:pt x="300990" y="97155"/>
                      </a:lnTo>
                      <a:cubicBezTo>
                        <a:pt x="300990" y="90488"/>
                        <a:pt x="302895" y="80963"/>
                        <a:pt x="310515" y="74295"/>
                      </a:cubicBezTo>
                      <a:cubicBezTo>
                        <a:pt x="316230" y="68580"/>
                        <a:pt x="327660" y="63818"/>
                        <a:pt x="342900" y="63818"/>
                      </a:cubicBezTo>
                      <a:cubicBezTo>
                        <a:pt x="358140" y="63818"/>
                        <a:pt x="369570" y="68580"/>
                        <a:pt x="375285" y="74295"/>
                      </a:cubicBezTo>
                      <a:cubicBezTo>
                        <a:pt x="381953" y="80963"/>
                        <a:pt x="384810" y="90488"/>
                        <a:pt x="384810" y="97155"/>
                      </a:cubicBezTo>
                      <a:lnTo>
                        <a:pt x="384810" y="198120"/>
                      </a:lnTo>
                      <a:lnTo>
                        <a:pt x="403860" y="198120"/>
                      </a:lnTo>
                      <a:lnTo>
                        <a:pt x="403860" y="97155"/>
                      </a:lnTo>
                      <a:close/>
                      <a:moveTo>
                        <a:pt x="1097280" y="61913"/>
                      </a:moveTo>
                      <a:cubicBezTo>
                        <a:pt x="1088708" y="53340"/>
                        <a:pt x="1074420" y="45720"/>
                        <a:pt x="1051560" y="45720"/>
                      </a:cubicBezTo>
                      <a:lnTo>
                        <a:pt x="1049655" y="45720"/>
                      </a:lnTo>
                      <a:cubicBezTo>
                        <a:pt x="1026795" y="45720"/>
                        <a:pt x="1012508" y="53340"/>
                        <a:pt x="1003935" y="61913"/>
                      </a:cubicBezTo>
                      <a:cubicBezTo>
                        <a:pt x="989648" y="75248"/>
                        <a:pt x="989648" y="95250"/>
                        <a:pt x="989648" y="97155"/>
                      </a:cubicBezTo>
                      <a:lnTo>
                        <a:pt x="989648" y="145733"/>
                      </a:lnTo>
                      <a:cubicBezTo>
                        <a:pt x="989648" y="147638"/>
                        <a:pt x="989648" y="167640"/>
                        <a:pt x="1003935" y="180975"/>
                      </a:cubicBezTo>
                      <a:cubicBezTo>
                        <a:pt x="1012508" y="189548"/>
                        <a:pt x="1026795" y="197168"/>
                        <a:pt x="1049655" y="197168"/>
                      </a:cubicBezTo>
                      <a:lnTo>
                        <a:pt x="1094423" y="197168"/>
                      </a:lnTo>
                      <a:lnTo>
                        <a:pt x="1094423" y="180023"/>
                      </a:lnTo>
                      <a:lnTo>
                        <a:pt x="1050608" y="180023"/>
                      </a:lnTo>
                      <a:cubicBezTo>
                        <a:pt x="1035367" y="180023"/>
                        <a:pt x="1023937" y="175260"/>
                        <a:pt x="1018223" y="169545"/>
                      </a:cubicBezTo>
                      <a:cubicBezTo>
                        <a:pt x="1011555" y="162878"/>
                        <a:pt x="1008698" y="153353"/>
                        <a:pt x="1008698" y="146685"/>
                      </a:cubicBezTo>
                      <a:lnTo>
                        <a:pt x="1008698" y="128588"/>
                      </a:lnTo>
                      <a:lnTo>
                        <a:pt x="1111567" y="128588"/>
                      </a:lnTo>
                      <a:lnTo>
                        <a:pt x="1111567" y="97155"/>
                      </a:lnTo>
                      <a:cubicBezTo>
                        <a:pt x="1110615" y="95250"/>
                        <a:pt x="1110615" y="75248"/>
                        <a:pt x="1097280" y="61913"/>
                      </a:cubicBezTo>
                      <a:close/>
                      <a:moveTo>
                        <a:pt x="1008698" y="111443"/>
                      </a:moveTo>
                      <a:lnTo>
                        <a:pt x="1008698" y="96203"/>
                      </a:lnTo>
                      <a:cubicBezTo>
                        <a:pt x="1008698" y="89535"/>
                        <a:pt x="1010603" y="80010"/>
                        <a:pt x="1018223" y="73343"/>
                      </a:cubicBezTo>
                      <a:cubicBezTo>
                        <a:pt x="1023937" y="67628"/>
                        <a:pt x="1035367" y="62865"/>
                        <a:pt x="1050608" y="62865"/>
                      </a:cubicBezTo>
                      <a:cubicBezTo>
                        <a:pt x="1065848" y="62865"/>
                        <a:pt x="1077278" y="67628"/>
                        <a:pt x="1082992" y="73343"/>
                      </a:cubicBezTo>
                      <a:cubicBezTo>
                        <a:pt x="1089660" y="80010"/>
                        <a:pt x="1092517" y="89535"/>
                        <a:pt x="1092517" y="96203"/>
                      </a:cubicBezTo>
                      <a:lnTo>
                        <a:pt x="1092517" y="111443"/>
                      </a:lnTo>
                      <a:lnTo>
                        <a:pt x="1008698" y="111443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7" name="Graphic 5237">
                  <a:extLst>
                    <a:ext uri="{FF2B5EF4-FFF2-40B4-BE49-F238E27FC236}">
                      <a16:creationId xmlns:a16="http://schemas.microsoft.com/office/drawing/2014/main" id="{EB8616AC-A9CB-C11E-5A75-EBB1F0CD1D83}"/>
                    </a:ext>
                  </a:extLst>
                </p:cNvPr>
                <p:cNvGrpSpPr/>
                <p:nvPr/>
              </p:nvGrpSpPr>
              <p:grpSpPr>
                <a:xfrm>
                  <a:off x="5402541" y="3307041"/>
                  <a:ext cx="239147" cy="243916"/>
                  <a:chOff x="5402541" y="3307041"/>
                  <a:chExt cx="239147" cy="243916"/>
                </a:xfrm>
              </p:grpSpPr>
              <p:sp>
                <p:nvSpPr>
                  <p:cNvPr id="748" name="Freeform: Shape 747">
                    <a:extLst>
                      <a:ext uri="{FF2B5EF4-FFF2-40B4-BE49-F238E27FC236}">
                        <a16:creationId xmlns:a16="http://schemas.microsoft.com/office/drawing/2014/main" id="{461DF648-9EF1-0159-AAAD-DF85DABD485B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585"/>
                    <a:ext cx="80973" cy="198569"/>
                  </a:xfrm>
                  <a:custGeom>
                    <a:avLst/>
                    <a:gdLst>
                      <a:gd name="connsiteX0" fmla="*/ 80963 w 80973"/>
                      <a:gd name="connsiteY0" fmla="*/ 450 h 198569"/>
                      <a:gd name="connsiteX1" fmla="*/ 72390 w 80973"/>
                      <a:gd name="connsiteY1" fmla="*/ 66172 h 198569"/>
                      <a:gd name="connsiteX2" fmla="*/ 70485 w 80973"/>
                      <a:gd name="connsiteY2" fmla="*/ 139515 h 198569"/>
                      <a:gd name="connsiteX3" fmla="*/ 8573 w 80973"/>
                      <a:gd name="connsiteY3" fmla="*/ 198570 h 198569"/>
                      <a:gd name="connsiteX4" fmla="*/ 1905 w 80973"/>
                      <a:gd name="connsiteY4" fmla="*/ 129037 h 198569"/>
                      <a:gd name="connsiteX5" fmla="*/ 0 w 80973"/>
                      <a:gd name="connsiteY5" fmla="*/ 73792 h 198569"/>
                      <a:gd name="connsiteX6" fmla="*/ 0 w 80973"/>
                      <a:gd name="connsiteY6" fmla="*/ 71887 h 198569"/>
                      <a:gd name="connsiteX7" fmla="*/ 8573 w 80973"/>
                      <a:gd name="connsiteY7" fmla="*/ 54742 h 198569"/>
                      <a:gd name="connsiteX8" fmla="*/ 80963 w 80973"/>
                      <a:gd name="connsiteY8" fmla="*/ 450 h 198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973" h="198569">
                        <a:moveTo>
                          <a:pt x="80963" y="450"/>
                        </a:moveTo>
                        <a:cubicBezTo>
                          <a:pt x="78105" y="16642"/>
                          <a:pt x="74295" y="41407"/>
                          <a:pt x="72390" y="66172"/>
                        </a:cubicBezTo>
                        <a:cubicBezTo>
                          <a:pt x="68580" y="109987"/>
                          <a:pt x="70485" y="139515"/>
                          <a:pt x="70485" y="139515"/>
                        </a:cubicBezTo>
                        <a:lnTo>
                          <a:pt x="8573" y="198570"/>
                        </a:lnTo>
                        <a:cubicBezTo>
                          <a:pt x="8573" y="198570"/>
                          <a:pt x="3810" y="166185"/>
                          <a:pt x="1905" y="129037"/>
                        </a:cubicBezTo>
                        <a:cubicBezTo>
                          <a:pt x="953" y="106177"/>
                          <a:pt x="0" y="86175"/>
                          <a:pt x="0" y="73792"/>
                        </a:cubicBezTo>
                        <a:lnTo>
                          <a:pt x="0" y="71887"/>
                        </a:lnTo>
                        <a:cubicBezTo>
                          <a:pt x="0" y="70935"/>
                          <a:pt x="953" y="63315"/>
                          <a:pt x="8573" y="54742"/>
                        </a:cubicBezTo>
                        <a:cubicBezTo>
                          <a:pt x="18098" y="45217"/>
                          <a:pt x="81915" y="-5265"/>
                          <a:pt x="80963" y="450"/>
                        </a:cubicBezTo>
                        <a:close/>
                      </a:path>
                    </a:pathLst>
                  </a:custGeom>
                  <a:solidFill>
                    <a:srgbClr val="149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9" name="Freeform: Shape 748">
                    <a:extLst>
                      <a:ext uri="{FF2B5EF4-FFF2-40B4-BE49-F238E27FC236}">
                        <a16:creationId xmlns:a16="http://schemas.microsoft.com/office/drawing/2014/main" id="{CB160F02-992F-33EA-6E64-54055A9A765B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600"/>
                    <a:ext cx="80973" cy="74729"/>
                  </a:xfrm>
                  <a:custGeom>
                    <a:avLst/>
                    <a:gdLst>
                      <a:gd name="connsiteX0" fmla="*/ 80963 w 80973"/>
                      <a:gd name="connsiteY0" fmla="*/ 435 h 74729"/>
                      <a:gd name="connsiteX1" fmla="*/ 72390 w 80973"/>
                      <a:gd name="connsiteY1" fmla="*/ 66157 h 74729"/>
                      <a:gd name="connsiteX2" fmla="*/ 0 w 80973"/>
                      <a:gd name="connsiteY2" fmla="*/ 74730 h 74729"/>
                      <a:gd name="connsiteX3" fmla="*/ 9525 w 80973"/>
                      <a:gd name="connsiteY3" fmla="*/ 55680 h 74729"/>
                      <a:gd name="connsiteX4" fmla="*/ 80963 w 80973"/>
                      <a:gd name="connsiteY4" fmla="*/ 435 h 74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973" h="74729">
                        <a:moveTo>
                          <a:pt x="80963" y="435"/>
                        </a:moveTo>
                        <a:cubicBezTo>
                          <a:pt x="78105" y="16627"/>
                          <a:pt x="74295" y="41392"/>
                          <a:pt x="72390" y="66157"/>
                        </a:cubicBezTo>
                        <a:cubicBezTo>
                          <a:pt x="72390" y="66157"/>
                          <a:pt x="3810" y="57585"/>
                          <a:pt x="0" y="74730"/>
                        </a:cubicBezTo>
                        <a:cubicBezTo>
                          <a:pt x="0" y="73777"/>
                          <a:pt x="953" y="64252"/>
                          <a:pt x="9525" y="55680"/>
                        </a:cubicBezTo>
                        <a:cubicBezTo>
                          <a:pt x="18098" y="47107"/>
                          <a:pt x="81915" y="-5280"/>
                          <a:pt x="80963" y="435"/>
                        </a:cubicBezTo>
                        <a:close/>
                      </a:path>
                    </a:pathLst>
                  </a:custGeom>
                  <a:solidFill>
                    <a:srgbClr val="1284E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0" name="Freeform: Shape 749">
                    <a:extLst>
                      <a:ext uri="{FF2B5EF4-FFF2-40B4-BE49-F238E27FC236}">
                        <a16:creationId xmlns:a16="http://schemas.microsoft.com/office/drawing/2014/main" id="{51DFC077-1495-EEE4-56D5-609583A14E8C}"/>
                      </a:ext>
                    </a:extLst>
                  </p:cNvPr>
                  <p:cNvSpPr/>
                  <p:nvPr/>
                </p:nvSpPr>
                <p:spPr>
                  <a:xfrm>
                    <a:off x="5402541" y="3307041"/>
                    <a:ext cx="221970" cy="94335"/>
                  </a:xfrm>
                  <a:custGeom>
                    <a:avLst/>
                    <a:gdLst>
                      <a:gd name="connsiteX0" fmla="*/ 38 w 221970"/>
                      <a:gd name="connsiteY0" fmla="*/ 90526 h 94335"/>
                      <a:gd name="connsiteX1" fmla="*/ 38 w 221970"/>
                      <a:gd name="connsiteY1" fmla="*/ 94336 h 94335"/>
                      <a:gd name="connsiteX2" fmla="*/ 4801 w 221970"/>
                      <a:gd name="connsiteY2" fmla="*/ 85763 h 94335"/>
                      <a:gd name="connsiteX3" fmla="*/ 20993 w 221970"/>
                      <a:gd name="connsiteY3" fmla="*/ 78143 h 94335"/>
                      <a:gd name="connsiteX4" fmla="*/ 87668 w 221970"/>
                      <a:gd name="connsiteY4" fmla="*/ 72428 h 94335"/>
                      <a:gd name="connsiteX5" fmla="*/ 160058 w 221970"/>
                      <a:gd name="connsiteY5" fmla="*/ 74333 h 94335"/>
                      <a:gd name="connsiteX6" fmla="*/ 221971 w 221970"/>
                      <a:gd name="connsiteY6" fmla="*/ 15278 h 94335"/>
                      <a:gd name="connsiteX7" fmla="*/ 152438 w 221970"/>
                      <a:gd name="connsiteY7" fmla="*/ 4801 h 94335"/>
                      <a:gd name="connsiteX8" fmla="*/ 95288 w 221970"/>
                      <a:gd name="connsiteY8" fmla="*/ 38 h 94335"/>
                      <a:gd name="connsiteX9" fmla="*/ 78143 w 221970"/>
                      <a:gd name="connsiteY9" fmla="*/ 6706 h 94335"/>
                      <a:gd name="connsiteX10" fmla="*/ 6706 w 221970"/>
                      <a:gd name="connsiteY10" fmla="*/ 74333 h 94335"/>
                      <a:gd name="connsiteX11" fmla="*/ 38 w 221970"/>
                      <a:gd name="connsiteY11" fmla="*/ 90526 h 9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1970" h="94335">
                        <a:moveTo>
                          <a:pt x="38" y="90526"/>
                        </a:moveTo>
                        <a:lnTo>
                          <a:pt x="38" y="94336"/>
                        </a:lnTo>
                        <a:cubicBezTo>
                          <a:pt x="991" y="91478"/>
                          <a:pt x="1943" y="89573"/>
                          <a:pt x="4801" y="85763"/>
                        </a:cubicBezTo>
                        <a:cubicBezTo>
                          <a:pt x="9563" y="80048"/>
                          <a:pt x="17183" y="78143"/>
                          <a:pt x="20993" y="78143"/>
                        </a:cubicBezTo>
                        <a:cubicBezTo>
                          <a:pt x="38138" y="76238"/>
                          <a:pt x="61951" y="73381"/>
                          <a:pt x="87668" y="72428"/>
                        </a:cubicBezTo>
                        <a:cubicBezTo>
                          <a:pt x="130531" y="70523"/>
                          <a:pt x="160058" y="74333"/>
                          <a:pt x="160058" y="74333"/>
                        </a:cubicBezTo>
                        <a:lnTo>
                          <a:pt x="221971" y="15278"/>
                        </a:lnTo>
                        <a:cubicBezTo>
                          <a:pt x="221971" y="15278"/>
                          <a:pt x="189586" y="9563"/>
                          <a:pt x="152438" y="4801"/>
                        </a:cubicBezTo>
                        <a:cubicBezTo>
                          <a:pt x="128626" y="1943"/>
                          <a:pt x="106718" y="38"/>
                          <a:pt x="95288" y="38"/>
                        </a:cubicBezTo>
                        <a:cubicBezTo>
                          <a:pt x="94336" y="38"/>
                          <a:pt x="85763" y="-914"/>
                          <a:pt x="78143" y="6706"/>
                        </a:cubicBezTo>
                        <a:cubicBezTo>
                          <a:pt x="68618" y="15278"/>
                          <a:pt x="24803" y="57188"/>
                          <a:pt x="6706" y="74333"/>
                        </a:cubicBezTo>
                        <a:cubicBezTo>
                          <a:pt x="-914" y="81953"/>
                          <a:pt x="38" y="90526"/>
                          <a:pt x="38" y="90526"/>
                        </a:cubicBezTo>
                        <a:close/>
                      </a:path>
                    </a:pathLst>
                  </a:custGeom>
                  <a:solidFill>
                    <a:srgbClr val="B4D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1" name="Freeform: Shape 750">
                    <a:extLst>
                      <a:ext uri="{FF2B5EF4-FFF2-40B4-BE49-F238E27FC236}">
                        <a16:creationId xmlns:a16="http://schemas.microsoft.com/office/drawing/2014/main" id="{78DD67F0-9CB8-EAE6-8FAD-F195F7F69387}"/>
                      </a:ext>
                    </a:extLst>
                  </p:cNvPr>
                  <p:cNvSpPr/>
                  <p:nvPr/>
                </p:nvSpPr>
                <p:spPr>
                  <a:xfrm>
                    <a:off x="5420677" y="3472803"/>
                    <a:ext cx="201282" cy="78116"/>
                  </a:xfrm>
                  <a:custGeom>
                    <a:avLst/>
                    <a:gdLst>
                      <a:gd name="connsiteX0" fmla="*/ 200978 w 201282"/>
                      <a:gd name="connsiteY0" fmla="*/ 11 h 78116"/>
                      <a:gd name="connsiteX1" fmla="*/ 134303 w 201282"/>
                      <a:gd name="connsiteY1" fmla="*/ 5726 h 78116"/>
                      <a:gd name="connsiteX2" fmla="*/ 61913 w 201282"/>
                      <a:gd name="connsiteY2" fmla="*/ 3821 h 78116"/>
                      <a:gd name="connsiteX3" fmla="*/ 0 w 201282"/>
                      <a:gd name="connsiteY3" fmla="*/ 62876 h 78116"/>
                      <a:gd name="connsiteX4" fmla="*/ 69533 w 201282"/>
                      <a:gd name="connsiteY4" fmla="*/ 73354 h 78116"/>
                      <a:gd name="connsiteX5" fmla="*/ 123825 w 201282"/>
                      <a:gd name="connsiteY5" fmla="*/ 78116 h 78116"/>
                      <a:gd name="connsiteX6" fmla="*/ 126683 w 201282"/>
                      <a:gd name="connsiteY6" fmla="*/ 77164 h 78116"/>
                      <a:gd name="connsiteX7" fmla="*/ 143828 w 201282"/>
                      <a:gd name="connsiteY7" fmla="*/ 67639 h 78116"/>
                      <a:gd name="connsiteX8" fmla="*/ 200978 w 201282"/>
                      <a:gd name="connsiteY8" fmla="*/ 11 h 7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282" h="78116">
                        <a:moveTo>
                          <a:pt x="200978" y="11"/>
                        </a:moveTo>
                        <a:cubicBezTo>
                          <a:pt x="183833" y="1916"/>
                          <a:pt x="160020" y="4774"/>
                          <a:pt x="134303" y="5726"/>
                        </a:cubicBezTo>
                        <a:cubicBezTo>
                          <a:pt x="91440" y="7631"/>
                          <a:pt x="61913" y="3821"/>
                          <a:pt x="61913" y="3821"/>
                        </a:cubicBezTo>
                        <a:lnTo>
                          <a:pt x="0" y="62876"/>
                        </a:lnTo>
                        <a:cubicBezTo>
                          <a:pt x="0" y="62876"/>
                          <a:pt x="32385" y="69544"/>
                          <a:pt x="69533" y="73354"/>
                        </a:cubicBezTo>
                        <a:cubicBezTo>
                          <a:pt x="92393" y="76211"/>
                          <a:pt x="112395" y="77164"/>
                          <a:pt x="123825" y="78116"/>
                        </a:cubicBezTo>
                        <a:cubicBezTo>
                          <a:pt x="124778" y="78116"/>
                          <a:pt x="125730" y="77164"/>
                          <a:pt x="126683" y="77164"/>
                        </a:cubicBezTo>
                        <a:cubicBezTo>
                          <a:pt x="127635" y="77164"/>
                          <a:pt x="136208" y="75259"/>
                          <a:pt x="143828" y="67639"/>
                        </a:cubicBezTo>
                        <a:cubicBezTo>
                          <a:pt x="153353" y="59066"/>
                          <a:pt x="205740" y="-941"/>
                          <a:pt x="200978" y="11"/>
                        </a:cubicBezTo>
                        <a:close/>
                      </a:path>
                    </a:pathLst>
                  </a:custGeom>
                  <a:solidFill>
                    <a:srgbClr val="6F2DA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Freeform: Shape 751">
                    <a:extLst>
                      <a:ext uri="{FF2B5EF4-FFF2-40B4-BE49-F238E27FC236}">
                        <a16:creationId xmlns:a16="http://schemas.microsoft.com/office/drawing/2014/main" id="{275994E6-217C-0EB2-85AD-B677F7951710}"/>
                      </a:ext>
                    </a:extLst>
                  </p:cNvPr>
                  <p:cNvSpPr/>
                  <p:nvPr/>
                </p:nvSpPr>
                <p:spPr>
                  <a:xfrm>
                    <a:off x="5543550" y="3472804"/>
                    <a:ext cx="78405" cy="77163"/>
                  </a:xfrm>
                  <a:custGeom>
                    <a:avLst/>
                    <a:gdLst>
                      <a:gd name="connsiteX0" fmla="*/ 78105 w 78405"/>
                      <a:gd name="connsiteY0" fmla="*/ 11 h 77163"/>
                      <a:gd name="connsiteX1" fmla="*/ 11430 w 78405"/>
                      <a:gd name="connsiteY1" fmla="*/ 5726 h 77163"/>
                      <a:gd name="connsiteX2" fmla="*/ 0 w 78405"/>
                      <a:gd name="connsiteY2" fmla="*/ 77163 h 77163"/>
                      <a:gd name="connsiteX3" fmla="*/ 20003 w 78405"/>
                      <a:gd name="connsiteY3" fmla="*/ 68591 h 77163"/>
                      <a:gd name="connsiteX4" fmla="*/ 78105 w 78405"/>
                      <a:gd name="connsiteY4" fmla="*/ 11 h 77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405" h="77163">
                        <a:moveTo>
                          <a:pt x="78105" y="11"/>
                        </a:moveTo>
                        <a:cubicBezTo>
                          <a:pt x="60960" y="1916"/>
                          <a:pt x="37147" y="4773"/>
                          <a:pt x="11430" y="5726"/>
                        </a:cubicBezTo>
                        <a:cubicBezTo>
                          <a:pt x="11430" y="5726"/>
                          <a:pt x="16193" y="74306"/>
                          <a:pt x="0" y="77163"/>
                        </a:cubicBezTo>
                        <a:cubicBezTo>
                          <a:pt x="953" y="77163"/>
                          <a:pt x="12382" y="76211"/>
                          <a:pt x="20003" y="68591"/>
                        </a:cubicBezTo>
                        <a:cubicBezTo>
                          <a:pt x="29528" y="60971"/>
                          <a:pt x="82868" y="-942"/>
                          <a:pt x="78105" y="11"/>
                        </a:cubicBezTo>
                        <a:close/>
                      </a:path>
                    </a:pathLst>
                  </a:custGeom>
                  <a:solidFill>
                    <a:srgbClr val="591F9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Freeform: Shape 752">
                    <a:extLst>
                      <a:ext uri="{FF2B5EF4-FFF2-40B4-BE49-F238E27FC236}">
                        <a16:creationId xmlns:a16="http://schemas.microsoft.com/office/drawing/2014/main" id="{33100531-C959-3CC9-52CD-22B3B19107DA}"/>
                      </a:ext>
                    </a:extLst>
                  </p:cNvPr>
                  <p:cNvSpPr/>
                  <p:nvPr/>
                </p:nvSpPr>
                <p:spPr>
                  <a:xfrm>
                    <a:off x="5543550" y="3332797"/>
                    <a:ext cx="98138" cy="218160"/>
                  </a:xfrm>
                  <a:custGeom>
                    <a:avLst/>
                    <a:gdLst>
                      <a:gd name="connsiteX0" fmla="*/ 3810 w 98138"/>
                      <a:gd name="connsiteY0" fmla="*/ 218122 h 218160"/>
                      <a:gd name="connsiteX1" fmla="*/ 0 w 98138"/>
                      <a:gd name="connsiteY1" fmla="*/ 218122 h 218160"/>
                      <a:gd name="connsiteX2" fmla="*/ 8572 w 98138"/>
                      <a:gd name="connsiteY2" fmla="*/ 214313 h 218160"/>
                      <a:gd name="connsiteX3" fmla="*/ 18097 w 98138"/>
                      <a:gd name="connsiteY3" fmla="*/ 198120 h 218160"/>
                      <a:gd name="connsiteX4" fmla="*/ 26670 w 98138"/>
                      <a:gd name="connsiteY4" fmla="*/ 132397 h 218160"/>
                      <a:gd name="connsiteX5" fmla="*/ 27622 w 98138"/>
                      <a:gd name="connsiteY5" fmla="*/ 59055 h 218160"/>
                      <a:gd name="connsiteX6" fmla="*/ 89535 w 98138"/>
                      <a:gd name="connsiteY6" fmla="*/ 0 h 218160"/>
                      <a:gd name="connsiteX7" fmla="*/ 96203 w 98138"/>
                      <a:gd name="connsiteY7" fmla="*/ 69533 h 218160"/>
                      <a:gd name="connsiteX8" fmla="*/ 98107 w 98138"/>
                      <a:gd name="connsiteY8" fmla="*/ 126683 h 218160"/>
                      <a:gd name="connsiteX9" fmla="*/ 90488 w 98138"/>
                      <a:gd name="connsiteY9" fmla="*/ 143828 h 218160"/>
                      <a:gd name="connsiteX10" fmla="*/ 20003 w 98138"/>
                      <a:gd name="connsiteY10" fmla="*/ 211455 h 218160"/>
                      <a:gd name="connsiteX11" fmla="*/ 3810 w 98138"/>
                      <a:gd name="connsiteY11" fmla="*/ 218122 h 218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8138" h="218160">
                        <a:moveTo>
                          <a:pt x="3810" y="218122"/>
                        </a:moveTo>
                        <a:lnTo>
                          <a:pt x="0" y="218122"/>
                        </a:lnTo>
                        <a:cubicBezTo>
                          <a:pt x="2858" y="217170"/>
                          <a:pt x="4763" y="216218"/>
                          <a:pt x="8572" y="214313"/>
                        </a:cubicBezTo>
                        <a:cubicBezTo>
                          <a:pt x="15240" y="209550"/>
                          <a:pt x="17145" y="200978"/>
                          <a:pt x="18097" y="198120"/>
                        </a:cubicBezTo>
                        <a:cubicBezTo>
                          <a:pt x="20955" y="181928"/>
                          <a:pt x="24765" y="157163"/>
                          <a:pt x="26670" y="132397"/>
                        </a:cubicBezTo>
                        <a:cubicBezTo>
                          <a:pt x="30480" y="88583"/>
                          <a:pt x="27622" y="59055"/>
                          <a:pt x="27622" y="59055"/>
                        </a:cubicBezTo>
                        <a:lnTo>
                          <a:pt x="89535" y="0"/>
                        </a:lnTo>
                        <a:cubicBezTo>
                          <a:pt x="89535" y="0"/>
                          <a:pt x="94298" y="32385"/>
                          <a:pt x="96203" y="69533"/>
                        </a:cubicBezTo>
                        <a:cubicBezTo>
                          <a:pt x="98107" y="93345"/>
                          <a:pt x="98107" y="115253"/>
                          <a:pt x="98107" y="126683"/>
                        </a:cubicBezTo>
                        <a:cubicBezTo>
                          <a:pt x="98107" y="127635"/>
                          <a:pt x="99060" y="136208"/>
                          <a:pt x="90488" y="143828"/>
                        </a:cubicBezTo>
                        <a:cubicBezTo>
                          <a:pt x="81915" y="152400"/>
                          <a:pt x="38100" y="194310"/>
                          <a:pt x="20003" y="211455"/>
                        </a:cubicBezTo>
                        <a:cubicBezTo>
                          <a:pt x="13335" y="219075"/>
                          <a:pt x="4763" y="218122"/>
                          <a:pt x="3810" y="218122"/>
                        </a:cubicBezTo>
                        <a:close/>
                      </a:path>
                    </a:pathLst>
                  </a:custGeom>
                  <a:solidFill>
                    <a:srgbClr val="73BE2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730" name="Graphic 729">
                <a:extLst>
                  <a:ext uri="{FF2B5EF4-FFF2-40B4-BE49-F238E27FC236}">
                    <a16:creationId xmlns:a16="http://schemas.microsoft.com/office/drawing/2014/main" id="{A117EC20-5645-6FF1-FCAD-B56C23B69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4487169" y="1289395"/>
                <a:ext cx="959416" cy="479708"/>
              </a:xfrm>
              <a:prstGeom prst="rect">
                <a:avLst/>
              </a:prstGeom>
            </p:spPr>
          </p:pic>
          <p:pic>
            <p:nvPicPr>
              <p:cNvPr id="731" name="Graphic 730">
                <a:extLst>
                  <a:ext uri="{FF2B5EF4-FFF2-40B4-BE49-F238E27FC236}">
                    <a16:creationId xmlns:a16="http://schemas.microsoft.com/office/drawing/2014/main" id="{AFEA1894-449E-1B66-4EBF-8650EE7CE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3568583" y="1433886"/>
                <a:ext cx="646091" cy="190726"/>
              </a:xfrm>
              <a:prstGeom prst="rect">
                <a:avLst/>
              </a:prstGeom>
            </p:spPr>
          </p:pic>
          <p:grpSp>
            <p:nvGrpSpPr>
              <p:cNvPr id="732" name="Group 731">
                <a:extLst>
                  <a:ext uri="{FF2B5EF4-FFF2-40B4-BE49-F238E27FC236}">
                    <a16:creationId xmlns:a16="http://schemas.microsoft.com/office/drawing/2014/main" id="{9A43548F-C805-D843-FFCE-50495A95CD97}"/>
                  </a:ext>
                </a:extLst>
              </p:cNvPr>
              <p:cNvGrpSpPr/>
              <p:nvPr/>
            </p:nvGrpSpPr>
            <p:grpSpPr>
              <a:xfrm>
                <a:off x="2929005" y="1381397"/>
                <a:ext cx="367083" cy="295705"/>
                <a:chOff x="2929005" y="1381397"/>
                <a:chExt cx="367083" cy="295705"/>
              </a:xfrm>
            </p:grpSpPr>
            <p:grpSp>
              <p:nvGrpSpPr>
                <p:cNvPr id="733" name="Group 732">
                  <a:extLst>
                    <a:ext uri="{FF2B5EF4-FFF2-40B4-BE49-F238E27FC236}">
                      <a16:creationId xmlns:a16="http://schemas.microsoft.com/office/drawing/2014/main" id="{4270EFDA-A91F-9861-2E2F-0EC819C88350}"/>
                    </a:ext>
                  </a:extLst>
                </p:cNvPr>
                <p:cNvGrpSpPr/>
                <p:nvPr/>
              </p:nvGrpSpPr>
              <p:grpSpPr>
                <a:xfrm>
                  <a:off x="2929005" y="1381397"/>
                  <a:ext cx="367083" cy="295705"/>
                  <a:chOff x="4779999" y="1643116"/>
                  <a:chExt cx="304490" cy="245283"/>
                </a:xfrm>
              </p:grpSpPr>
              <p:pic>
                <p:nvPicPr>
                  <p:cNvPr id="735" name="Picture 734" descr="Icon&#10;&#10;Description automatically generated">
                    <a:extLst>
                      <a:ext uri="{FF2B5EF4-FFF2-40B4-BE49-F238E27FC236}">
                        <a16:creationId xmlns:a16="http://schemas.microsoft.com/office/drawing/2014/main" id="{27FF5E68-D6BE-14D7-24D5-B4691B27A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4779999" y="1643116"/>
                    <a:ext cx="304490" cy="245283"/>
                  </a:xfrm>
                  <a:custGeom>
                    <a:avLst/>
                    <a:gdLst>
                      <a:gd name="connsiteX0" fmla="*/ 148046 w 304490"/>
                      <a:gd name="connsiteY0" fmla="*/ 48304 h 245283"/>
                      <a:gd name="connsiteX1" fmla="*/ 76854 w 304490"/>
                      <a:gd name="connsiteY1" fmla="*/ 119496 h 245283"/>
                      <a:gd name="connsiteX2" fmla="*/ 148046 w 304490"/>
                      <a:gd name="connsiteY2" fmla="*/ 190688 h 245283"/>
                      <a:gd name="connsiteX3" fmla="*/ 219238 w 304490"/>
                      <a:gd name="connsiteY3" fmla="*/ 119496 h 245283"/>
                      <a:gd name="connsiteX4" fmla="*/ 148046 w 304490"/>
                      <a:gd name="connsiteY4" fmla="*/ 48304 h 245283"/>
                      <a:gd name="connsiteX5" fmla="*/ 0 w 304490"/>
                      <a:gd name="connsiteY5" fmla="*/ 0 h 245283"/>
                      <a:gd name="connsiteX6" fmla="*/ 304490 w 304490"/>
                      <a:gd name="connsiteY6" fmla="*/ 0 h 245283"/>
                      <a:gd name="connsiteX7" fmla="*/ 304490 w 304490"/>
                      <a:gd name="connsiteY7" fmla="*/ 245283 h 245283"/>
                      <a:gd name="connsiteX8" fmla="*/ 0 w 304490"/>
                      <a:gd name="connsiteY8" fmla="*/ 245283 h 245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4490" h="245283">
                        <a:moveTo>
                          <a:pt x="148046" y="48304"/>
                        </a:moveTo>
                        <a:cubicBezTo>
                          <a:pt x="108728" y="48304"/>
                          <a:pt x="76854" y="80178"/>
                          <a:pt x="76854" y="119496"/>
                        </a:cubicBezTo>
                        <a:cubicBezTo>
                          <a:pt x="76854" y="158814"/>
                          <a:pt x="108728" y="190688"/>
                          <a:pt x="148046" y="190688"/>
                        </a:cubicBezTo>
                        <a:cubicBezTo>
                          <a:pt x="187364" y="190688"/>
                          <a:pt x="219238" y="158814"/>
                          <a:pt x="219238" y="119496"/>
                        </a:cubicBezTo>
                        <a:cubicBezTo>
                          <a:pt x="219238" y="80178"/>
                          <a:pt x="187364" y="48304"/>
                          <a:pt x="148046" y="48304"/>
                        </a:cubicBezTo>
                        <a:close/>
                        <a:moveTo>
                          <a:pt x="0" y="0"/>
                        </a:moveTo>
                        <a:lnTo>
                          <a:pt x="304490" y="0"/>
                        </a:lnTo>
                        <a:lnTo>
                          <a:pt x="304490" y="245283"/>
                        </a:lnTo>
                        <a:lnTo>
                          <a:pt x="0" y="245283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736" name="Picture 735" descr="Icon&#10;&#10;Description automatically generated">
                    <a:extLst>
                      <a:ext uri="{FF2B5EF4-FFF2-40B4-BE49-F238E27FC236}">
                        <a16:creationId xmlns:a16="http://schemas.microsoft.com/office/drawing/2014/main" id="{5B540602-28C8-F10D-181A-F889D908F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9">
                    <a:extLst>
                      <a:ext uri="{BEBA8EAE-BF5A-486C-A8C5-ECC9F3942E4B}">
                        <a14:imgProps xmlns:a14="http://schemas.microsoft.com/office/drawing/2010/main">
                          <a14:imgLayer r:embed="rId60">
                            <a14:imgEffect>
                              <a14:brightnessContrast bright="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77" t="20487" r="28761" b="21464"/>
                  <a:stretch>
                    <a:fillRect/>
                  </a:stretch>
                </p:blipFill>
                <p:spPr>
                  <a:xfrm>
                    <a:off x="4856738" y="1692408"/>
                    <a:ext cx="142384" cy="142384"/>
                  </a:xfrm>
                  <a:custGeom>
                    <a:avLst/>
                    <a:gdLst>
                      <a:gd name="connsiteX0" fmla="*/ 71192 w 142384"/>
                      <a:gd name="connsiteY0" fmla="*/ 0 h 142384"/>
                      <a:gd name="connsiteX1" fmla="*/ 142384 w 142384"/>
                      <a:gd name="connsiteY1" fmla="*/ 71192 h 142384"/>
                      <a:gd name="connsiteX2" fmla="*/ 71192 w 142384"/>
                      <a:gd name="connsiteY2" fmla="*/ 142384 h 142384"/>
                      <a:gd name="connsiteX3" fmla="*/ 0 w 142384"/>
                      <a:gd name="connsiteY3" fmla="*/ 71192 h 142384"/>
                      <a:gd name="connsiteX4" fmla="*/ 71192 w 142384"/>
                      <a:gd name="connsiteY4" fmla="*/ 0 h 14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384" h="142384">
                        <a:moveTo>
                          <a:pt x="71192" y="0"/>
                        </a:moveTo>
                        <a:cubicBezTo>
                          <a:pt x="110510" y="0"/>
                          <a:pt x="142384" y="31874"/>
                          <a:pt x="142384" y="71192"/>
                        </a:cubicBezTo>
                        <a:cubicBezTo>
                          <a:pt x="142384" y="110510"/>
                          <a:pt x="110510" y="142384"/>
                          <a:pt x="71192" y="142384"/>
                        </a:cubicBezTo>
                        <a:cubicBezTo>
                          <a:pt x="31874" y="142384"/>
                          <a:pt x="0" y="110510"/>
                          <a:pt x="0" y="71192"/>
                        </a:cubicBezTo>
                        <a:cubicBezTo>
                          <a:pt x="0" y="31874"/>
                          <a:pt x="31874" y="0"/>
                          <a:pt x="71192" y="0"/>
                        </a:cubicBezTo>
                        <a:close/>
                      </a:path>
                    </a:pathLst>
                  </a:custGeom>
                </p:spPr>
              </p:pic>
            </p:grpSp>
            <p:pic>
              <p:nvPicPr>
                <p:cNvPr id="734" name="Picture 8">
                  <a:extLst>
                    <a:ext uri="{FF2B5EF4-FFF2-40B4-BE49-F238E27FC236}">
                      <a16:creationId xmlns:a16="http://schemas.microsoft.com/office/drawing/2014/main" id="{8E8E74AE-ED8B-4C9B-0AEF-4391D0D8EB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042" t="28779" r="30622" b="31794"/>
                <a:stretch/>
              </p:blipFill>
              <p:spPr bwMode="auto">
                <a:xfrm>
                  <a:off x="3028250" y="1469643"/>
                  <a:ext cx="147117" cy="1140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cxnSp>
        <p:nvCxnSpPr>
          <p:cNvPr id="769" name="Straight Arrow Connector 768">
            <a:extLst>
              <a:ext uri="{FF2B5EF4-FFF2-40B4-BE49-F238E27FC236}">
                <a16:creationId xmlns:a16="http://schemas.microsoft.com/office/drawing/2014/main" id="{AC51C140-1714-C212-8F3C-F610F4D48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44535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772" name="Slide Number Placeholder 771">
            <a:extLst>
              <a:ext uri="{FF2B5EF4-FFF2-40B4-BE49-F238E27FC236}">
                <a16:creationId xmlns:a16="http://schemas.microsoft.com/office/drawing/2014/main" id="{6098B72E-863B-AD03-68E3-FA531DD1A4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DBFF3-0863-118B-D351-3B5A48D0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52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3C88-0533-F1EF-4A3F-FC85A585E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611370"/>
            <a:ext cx="10972801" cy="547577"/>
          </a:xfrm>
        </p:spPr>
        <p:txBody>
          <a:bodyPr vert="horz" wrap="square" lIns="0" tIns="91440" rIns="146304" bIns="91440" rtlCol="0" anchor="b">
            <a:noAutofit/>
          </a:bodyPr>
          <a:lstStyle/>
          <a:p>
            <a:r>
              <a:rPr lang="en-US"/>
              <a:t>Azure Spring Apps (slide 5 of 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DF071-E7DF-CB2E-188C-479E176FA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85803" y="4854211"/>
            <a:ext cx="4820395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Open-source client libraries, integration modules, and drivers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FF36D2-4C8F-3A6D-7D4A-2666C0990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76427" y="4537895"/>
            <a:ext cx="4185050" cy="0"/>
          </a:xfrm>
          <a:prstGeom prst="straightConnector1">
            <a:avLst/>
          </a:prstGeom>
          <a:noFill/>
          <a:ln w="12700" cap="flat" cmpd="sng" algn="ctr">
            <a:solidFill>
              <a:srgbClr val="737373"/>
            </a:solidFill>
            <a:prstDash val="dash"/>
            <a:headEnd type="none" w="med" len="sm"/>
            <a:tailEnd type="none" w="med" len="sm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76E60A-F218-86A3-0FF3-3ED215932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010400" y="4537900"/>
            <a:ext cx="4494103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dash"/>
            <a:headEnd type="none" w="med" len="sm"/>
            <a:tailEnd type="none" w="med" len="sm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A5523B1-644D-5638-A571-35DD8BFD34E8}"/>
              </a:ext>
            </a:extLst>
          </p:cNvPr>
          <p:cNvGrpSpPr/>
          <p:nvPr/>
        </p:nvGrpSpPr>
        <p:grpSpPr>
          <a:xfrm>
            <a:off x="609599" y="5102222"/>
            <a:ext cx="3472900" cy="875107"/>
            <a:chOff x="609599" y="5255157"/>
            <a:chExt cx="3472900" cy="875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F197B-40D0-E51B-C560-148F89F92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599" y="5255157"/>
              <a:ext cx="34729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9FBF60-9440-03D7-0F87-6220276E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2219" y="5701949"/>
              <a:ext cx="3107660" cy="350552"/>
              <a:chOff x="763706" y="5803058"/>
              <a:chExt cx="3107660" cy="350552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E19A88B4-8C4A-7295-B238-9249F5CFD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2081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F9C3729-DBB3-DA04-F9A7-1E696A9DD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66550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F8E4E2E-639B-4E0F-A2EC-48197D4DD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17972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88711369-8810-C38A-F7DF-1AABE8D7F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6939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B62D8374-E35D-4314-D295-EE21C1E6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3706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364D91EA-9E64-C9BF-0BD4-25DF062CE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15128" y="5803058"/>
                <a:ext cx="350552" cy="35055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E89738-C18D-DDBE-3A3F-10B63C3F2D78}"/>
              </a:ext>
            </a:extLst>
          </p:cNvPr>
          <p:cNvGrpSpPr/>
          <p:nvPr/>
        </p:nvGrpSpPr>
        <p:grpSpPr>
          <a:xfrm>
            <a:off x="6961078" y="5115773"/>
            <a:ext cx="3057314" cy="875107"/>
            <a:chOff x="7079674" y="5268708"/>
            <a:chExt cx="3057314" cy="875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7CB45C-1053-1036-714A-C20119CC7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79674" y="5268708"/>
              <a:ext cx="3057314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Async communications – JMS and Kafka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EFCF26D-17B8-67D2-E93D-A309C7E74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7573" y="5715755"/>
              <a:ext cx="2381516" cy="354744"/>
              <a:chOff x="7496371" y="5803313"/>
              <a:chExt cx="2381516" cy="354744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A4206305-33CA-AD8D-B53A-11F7B8CC0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517893" y="5827547"/>
                <a:ext cx="324723" cy="324723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3A6D2FB5-BFBC-A88E-45B5-46B749413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496371" y="5833334"/>
                <a:ext cx="324723" cy="324723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289348-C56D-A2E2-1738-7C2336414458}"/>
                  </a:ext>
                </a:extLst>
              </p:cNvPr>
              <p:cNvGrpSpPr/>
              <p:nvPr/>
            </p:nvGrpSpPr>
            <p:grpSpPr>
              <a:xfrm>
                <a:off x="9539420" y="5803313"/>
                <a:ext cx="338467" cy="338468"/>
                <a:chOff x="9284971" y="5100543"/>
                <a:chExt cx="311966" cy="311967"/>
              </a:xfrm>
              <a:solidFill>
                <a:srgbClr val="FFFFFF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33D7A3D0-EC05-E292-C891-DB601BAA1597}"/>
                    </a:ext>
                  </a:extLst>
                </p:cNvPr>
                <p:cNvSpPr/>
                <p:nvPr/>
              </p:nvSpPr>
              <p:spPr>
                <a:xfrm>
                  <a:off x="9340004" y="5164768"/>
                  <a:ext cx="192677" cy="192677"/>
                </a:xfrm>
                <a:custGeom>
                  <a:avLst/>
                  <a:gdLst>
                    <a:gd name="connsiteX0" fmla="*/ 92929 w 192677"/>
                    <a:gd name="connsiteY0" fmla="*/ 0 h 192677"/>
                    <a:gd name="connsiteX1" fmla="*/ 99723 w 192677"/>
                    <a:gd name="connsiteY1" fmla="*/ 0 h 192677"/>
                    <a:gd name="connsiteX2" fmla="*/ 100944 w 192677"/>
                    <a:gd name="connsiteY2" fmla="*/ 24097 h 192677"/>
                    <a:gd name="connsiteX3" fmla="*/ 101631 w 192677"/>
                    <a:gd name="connsiteY3" fmla="*/ 48169 h 192677"/>
                    <a:gd name="connsiteX4" fmla="*/ 102089 w 192677"/>
                    <a:gd name="connsiteY4" fmla="*/ 90588 h 192677"/>
                    <a:gd name="connsiteX5" fmla="*/ 144507 w 192677"/>
                    <a:gd name="connsiteY5" fmla="*/ 91224 h 192677"/>
                    <a:gd name="connsiteX6" fmla="*/ 168605 w 192677"/>
                    <a:gd name="connsiteY6" fmla="*/ 91962 h 192677"/>
                    <a:gd name="connsiteX7" fmla="*/ 192677 w 192677"/>
                    <a:gd name="connsiteY7" fmla="*/ 93259 h 192677"/>
                    <a:gd name="connsiteX8" fmla="*/ 192677 w 192677"/>
                    <a:gd name="connsiteY8" fmla="*/ 99417 h 192677"/>
                    <a:gd name="connsiteX9" fmla="*/ 168605 w 192677"/>
                    <a:gd name="connsiteY9" fmla="*/ 100690 h 192677"/>
                    <a:gd name="connsiteX10" fmla="*/ 168630 w 192677"/>
                    <a:gd name="connsiteY10" fmla="*/ 100766 h 192677"/>
                    <a:gd name="connsiteX11" fmla="*/ 144533 w 192677"/>
                    <a:gd name="connsiteY11" fmla="*/ 101529 h 192677"/>
                    <a:gd name="connsiteX12" fmla="*/ 124151 w 192677"/>
                    <a:gd name="connsiteY12" fmla="*/ 101936 h 192677"/>
                    <a:gd name="connsiteX13" fmla="*/ 142828 w 192677"/>
                    <a:gd name="connsiteY13" fmla="*/ 110130 h 192677"/>
                    <a:gd name="connsiteX14" fmla="*/ 164788 w 192677"/>
                    <a:gd name="connsiteY14" fmla="*/ 120028 h 192677"/>
                    <a:gd name="connsiteX15" fmla="*/ 186569 w 192677"/>
                    <a:gd name="connsiteY15" fmla="*/ 130436 h 192677"/>
                    <a:gd name="connsiteX16" fmla="*/ 184203 w 192677"/>
                    <a:gd name="connsiteY16" fmla="*/ 136136 h 192677"/>
                    <a:gd name="connsiteX17" fmla="*/ 161480 w 192677"/>
                    <a:gd name="connsiteY17" fmla="*/ 128095 h 192677"/>
                    <a:gd name="connsiteX18" fmla="*/ 138935 w 192677"/>
                    <a:gd name="connsiteY18" fmla="*/ 119570 h 192677"/>
                    <a:gd name="connsiteX19" fmla="*/ 119952 w 192677"/>
                    <a:gd name="connsiteY19" fmla="*/ 112140 h 192677"/>
                    <a:gd name="connsiteX20" fmla="*/ 134075 w 192677"/>
                    <a:gd name="connsiteY20" fmla="*/ 126848 h 192677"/>
                    <a:gd name="connsiteX21" fmla="*/ 150589 w 192677"/>
                    <a:gd name="connsiteY21" fmla="*/ 144406 h 192677"/>
                    <a:gd name="connsiteX22" fmla="*/ 166722 w 192677"/>
                    <a:gd name="connsiteY22" fmla="*/ 162345 h 192677"/>
                    <a:gd name="connsiteX23" fmla="*/ 162345 w 192677"/>
                    <a:gd name="connsiteY23" fmla="*/ 166722 h 192677"/>
                    <a:gd name="connsiteX24" fmla="*/ 144406 w 192677"/>
                    <a:gd name="connsiteY24" fmla="*/ 150589 h 192677"/>
                    <a:gd name="connsiteX25" fmla="*/ 126848 w 192677"/>
                    <a:gd name="connsiteY25" fmla="*/ 134075 h 192677"/>
                    <a:gd name="connsiteX26" fmla="*/ 112140 w 192677"/>
                    <a:gd name="connsiteY26" fmla="*/ 119952 h 192677"/>
                    <a:gd name="connsiteX27" fmla="*/ 119545 w 192677"/>
                    <a:gd name="connsiteY27" fmla="*/ 138960 h 192677"/>
                    <a:gd name="connsiteX28" fmla="*/ 128069 w 192677"/>
                    <a:gd name="connsiteY28" fmla="*/ 161480 h 192677"/>
                    <a:gd name="connsiteX29" fmla="*/ 136085 w 192677"/>
                    <a:gd name="connsiteY29" fmla="*/ 184203 h 192677"/>
                    <a:gd name="connsiteX30" fmla="*/ 130385 w 192677"/>
                    <a:gd name="connsiteY30" fmla="*/ 186570 h 192677"/>
                    <a:gd name="connsiteX31" fmla="*/ 120003 w 192677"/>
                    <a:gd name="connsiteY31" fmla="*/ 164788 h 192677"/>
                    <a:gd name="connsiteX32" fmla="*/ 110079 w 192677"/>
                    <a:gd name="connsiteY32" fmla="*/ 142828 h 192677"/>
                    <a:gd name="connsiteX33" fmla="*/ 101885 w 192677"/>
                    <a:gd name="connsiteY33" fmla="*/ 124125 h 192677"/>
                    <a:gd name="connsiteX34" fmla="*/ 101453 w 192677"/>
                    <a:gd name="connsiteY34" fmla="*/ 144533 h 192677"/>
                    <a:gd name="connsiteX35" fmla="*/ 100715 w 192677"/>
                    <a:gd name="connsiteY35" fmla="*/ 168605 h 192677"/>
                    <a:gd name="connsiteX36" fmla="*/ 99417 w 192677"/>
                    <a:gd name="connsiteY36" fmla="*/ 192677 h 192677"/>
                    <a:gd name="connsiteX37" fmla="*/ 93259 w 192677"/>
                    <a:gd name="connsiteY37" fmla="*/ 192677 h 192677"/>
                    <a:gd name="connsiteX38" fmla="*/ 91987 w 192677"/>
                    <a:gd name="connsiteY38" fmla="*/ 168605 h 192677"/>
                    <a:gd name="connsiteX39" fmla="*/ 91224 w 192677"/>
                    <a:gd name="connsiteY39" fmla="*/ 144533 h 192677"/>
                    <a:gd name="connsiteX40" fmla="*/ 90587 w 192677"/>
                    <a:gd name="connsiteY40" fmla="*/ 102115 h 192677"/>
                    <a:gd name="connsiteX41" fmla="*/ 48169 w 192677"/>
                    <a:gd name="connsiteY41" fmla="*/ 101631 h 192677"/>
                    <a:gd name="connsiteX42" fmla="*/ 24072 w 192677"/>
                    <a:gd name="connsiteY42" fmla="*/ 100969 h 192677"/>
                    <a:gd name="connsiteX43" fmla="*/ 0 w 192677"/>
                    <a:gd name="connsiteY43" fmla="*/ 99748 h 192677"/>
                    <a:gd name="connsiteX44" fmla="*/ 0 w 192677"/>
                    <a:gd name="connsiteY44" fmla="*/ 92954 h 192677"/>
                    <a:gd name="connsiteX45" fmla="*/ 24072 w 192677"/>
                    <a:gd name="connsiteY45" fmla="*/ 91733 h 192677"/>
                    <a:gd name="connsiteX46" fmla="*/ 48144 w 192677"/>
                    <a:gd name="connsiteY46" fmla="*/ 91046 h 192677"/>
                    <a:gd name="connsiteX47" fmla="*/ 68042 w 192677"/>
                    <a:gd name="connsiteY47" fmla="*/ 90715 h 192677"/>
                    <a:gd name="connsiteX48" fmla="*/ 49798 w 192677"/>
                    <a:gd name="connsiteY48" fmla="*/ 82776 h 192677"/>
                    <a:gd name="connsiteX49" fmla="*/ 27812 w 192677"/>
                    <a:gd name="connsiteY49" fmla="*/ 72928 h 192677"/>
                    <a:gd name="connsiteX50" fmla="*/ 6031 w 192677"/>
                    <a:gd name="connsiteY50" fmla="*/ 62597 h 192677"/>
                    <a:gd name="connsiteX51" fmla="*/ 8626 w 192677"/>
                    <a:gd name="connsiteY51" fmla="*/ 56312 h 192677"/>
                    <a:gd name="connsiteX52" fmla="*/ 31349 w 192677"/>
                    <a:gd name="connsiteY52" fmla="*/ 64404 h 192677"/>
                    <a:gd name="connsiteX53" fmla="*/ 53869 w 192677"/>
                    <a:gd name="connsiteY53" fmla="*/ 73004 h 192677"/>
                    <a:gd name="connsiteX54" fmla="*/ 72394 w 192677"/>
                    <a:gd name="connsiteY54" fmla="*/ 80307 h 192677"/>
                    <a:gd name="connsiteX55" fmla="*/ 58551 w 192677"/>
                    <a:gd name="connsiteY55" fmla="*/ 66007 h 192677"/>
                    <a:gd name="connsiteX56" fmla="*/ 41986 w 192677"/>
                    <a:gd name="connsiteY56" fmla="*/ 48500 h 192677"/>
                    <a:gd name="connsiteX57" fmla="*/ 25828 w 192677"/>
                    <a:gd name="connsiteY57" fmla="*/ 30611 h 192677"/>
                    <a:gd name="connsiteX58" fmla="*/ 30637 w 192677"/>
                    <a:gd name="connsiteY58" fmla="*/ 25802 h 192677"/>
                    <a:gd name="connsiteX59" fmla="*/ 48525 w 192677"/>
                    <a:gd name="connsiteY59" fmla="*/ 41986 h 192677"/>
                    <a:gd name="connsiteX60" fmla="*/ 66032 w 192677"/>
                    <a:gd name="connsiteY60" fmla="*/ 58551 h 192677"/>
                    <a:gd name="connsiteX61" fmla="*/ 80333 w 192677"/>
                    <a:gd name="connsiteY61" fmla="*/ 72394 h 192677"/>
                    <a:gd name="connsiteX62" fmla="*/ 73030 w 192677"/>
                    <a:gd name="connsiteY62" fmla="*/ 53869 h 192677"/>
                    <a:gd name="connsiteX63" fmla="*/ 64429 w 192677"/>
                    <a:gd name="connsiteY63" fmla="*/ 31349 h 192677"/>
                    <a:gd name="connsiteX64" fmla="*/ 56337 w 192677"/>
                    <a:gd name="connsiteY64" fmla="*/ 8652 h 192677"/>
                    <a:gd name="connsiteX65" fmla="*/ 62622 w 192677"/>
                    <a:gd name="connsiteY65" fmla="*/ 6031 h 192677"/>
                    <a:gd name="connsiteX66" fmla="*/ 72953 w 192677"/>
                    <a:gd name="connsiteY66" fmla="*/ 27812 h 192677"/>
                    <a:gd name="connsiteX67" fmla="*/ 82776 w 192677"/>
                    <a:gd name="connsiteY67" fmla="*/ 49798 h 192677"/>
                    <a:gd name="connsiteX68" fmla="*/ 90715 w 192677"/>
                    <a:gd name="connsiteY68" fmla="*/ 68068 h 192677"/>
                    <a:gd name="connsiteX69" fmla="*/ 91046 w 192677"/>
                    <a:gd name="connsiteY69" fmla="*/ 48169 h 192677"/>
                    <a:gd name="connsiteX70" fmla="*/ 91707 w 192677"/>
                    <a:gd name="connsiteY70" fmla="*/ 24097 h 192677"/>
                    <a:gd name="connsiteX71" fmla="*/ 92929 w 192677"/>
                    <a:gd name="connsiteY71" fmla="*/ 0 h 192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192677" h="192677">
                      <a:moveTo>
                        <a:pt x="92929" y="0"/>
                      </a:moveTo>
                      <a:lnTo>
                        <a:pt x="99723" y="0"/>
                      </a:lnTo>
                      <a:cubicBezTo>
                        <a:pt x="100308" y="8041"/>
                        <a:pt x="100537" y="16056"/>
                        <a:pt x="100944" y="24097"/>
                      </a:cubicBezTo>
                      <a:lnTo>
                        <a:pt x="101631" y="48169"/>
                      </a:lnTo>
                      <a:cubicBezTo>
                        <a:pt x="101987" y="62317"/>
                        <a:pt x="102064" y="76465"/>
                        <a:pt x="102089" y="90588"/>
                      </a:cubicBezTo>
                      <a:cubicBezTo>
                        <a:pt x="116237" y="90664"/>
                        <a:pt x="130385" y="90791"/>
                        <a:pt x="144507" y="91224"/>
                      </a:cubicBezTo>
                      <a:lnTo>
                        <a:pt x="168605" y="91962"/>
                      </a:lnTo>
                      <a:cubicBezTo>
                        <a:pt x="176620" y="92420"/>
                        <a:pt x="184661" y="92674"/>
                        <a:pt x="192677" y="93259"/>
                      </a:cubicBezTo>
                      <a:lnTo>
                        <a:pt x="192677" y="99417"/>
                      </a:lnTo>
                      <a:cubicBezTo>
                        <a:pt x="184661" y="100003"/>
                        <a:pt x="176620" y="100257"/>
                        <a:pt x="168605" y="100690"/>
                      </a:cubicBezTo>
                      <a:lnTo>
                        <a:pt x="168630" y="100766"/>
                      </a:lnTo>
                      <a:lnTo>
                        <a:pt x="144533" y="101529"/>
                      </a:lnTo>
                      <a:cubicBezTo>
                        <a:pt x="137739" y="101733"/>
                        <a:pt x="130945" y="101835"/>
                        <a:pt x="124151" y="101936"/>
                      </a:cubicBezTo>
                      <a:cubicBezTo>
                        <a:pt x="130385" y="104634"/>
                        <a:pt x="136619" y="107331"/>
                        <a:pt x="142828" y="110130"/>
                      </a:cubicBezTo>
                      <a:lnTo>
                        <a:pt x="164788" y="120028"/>
                      </a:lnTo>
                      <a:cubicBezTo>
                        <a:pt x="172065" y="123515"/>
                        <a:pt x="179368" y="126823"/>
                        <a:pt x="186569" y="130436"/>
                      </a:cubicBezTo>
                      <a:lnTo>
                        <a:pt x="184203" y="136136"/>
                      </a:lnTo>
                      <a:cubicBezTo>
                        <a:pt x="176569" y="133591"/>
                        <a:pt x="169063" y="130767"/>
                        <a:pt x="161480" y="128095"/>
                      </a:cubicBezTo>
                      <a:lnTo>
                        <a:pt x="138935" y="119570"/>
                      </a:lnTo>
                      <a:cubicBezTo>
                        <a:pt x="132599" y="117153"/>
                        <a:pt x="126263" y="114659"/>
                        <a:pt x="119952" y="112140"/>
                      </a:cubicBezTo>
                      <a:cubicBezTo>
                        <a:pt x="124710" y="117000"/>
                        <a:pt x="129418" y="121911"/>
                        <a:pt x="134075" y="126848"/>
                      </a:cubicBezTo>
                      <a:lnTo>
                        <a:pt x="150589" y="144406"/>
                      </a:lnTo>
                      <a:cubicBezTo>
                        <a:pt x="155958" y="150385"/>
                        <a:pt x="161454" y="156263"/>
                        <a:pt x="166722" y="162345"/>
                      </a:cubicBezTo>
                      <a:lnTo>
                        <a:pt x="162345" y="166722"/>
                      </a:lnTo>
                      <a:cubicBezTo>
                        <a:pt x="156238" y="161454"/>
                        <a:pt x="150385" y="155958"/>
                        <a:pt x="144406" y="150589"/>
                      </a:cubicBezTo>
                      <a:lnTo>
                        <a:pt x="126848" y="134075"/>
                      </a:lnTo>
                      <a:cubicBezTo>
                        <a:pt x="121886" y="129418"/>
                        <a:pt x="117000" y="124685"/>
                        <a:pt x="112140" y="119952"/>
                      </a:cubicBezTo>
                      <a:cubicBezTo>
                        <a:pt x="114634" y="126263"/>
                        <a:pt x="117153" y="132599"/>
                        <a:pt x="119545" y="138960"/>
                      </a:cubicBezTo>
                      <a:lnTo>
                        <a:pt x="128069" y="161480"/>
                      </a:lnTo>
                      <a:cubicBezTo>
                        <a:pt x="130741" y="169063"/>
                        <a:pt x="133566" y="176569"/>
                        <a:pt x="136085" y="184203"/>
                      </a:cubicBezTo>
                      <a:lnTo>
                        <a:pt x="130385" y="186570"/>
                      </a:lnTo>
                      <a:cubicBezTo>
                        <a:pt x="126772" y="179343"/>
                        <a:pt x="123464" y="172040"/>
                        <a:pt x="120003" y="164788"/>
                      </a:cubicBezTo>
                      <a:lnTo>
                        <a:pt x="110079" y="142828"/>
                      </a:lnTo>
                      <a:cubicBezTo>
                        <a:pt x="107280" y="136619"/>
                        <a:pt x="104557" y="130360"/>
                        <a:pt x="101885" y="124125"/>
                      </a:cubicBezTo>
                      <a:cubicBezTo>
                        <a:pt x="101784" y="130945"/>
                        <a:pt x="101656" y="137739"/>
                        <a:pt x="101453" y="144533"/>
                      </a:cubicBezTo>
                      <a:lnTo>
                        <a:pt x="100715" y="168605"/>
                      </a:lnTo>
                      <a:cubicBezTo>
                        <a:pt x="100257" y="176620"/>
                        <a:pt x="100002" y="184661"/>
                        <a:pt x="99417" y="192677"/>
                      </a:cubicBezTo>
                      <a:lnTo>
                        <a:pt x="93259" y="192677"/>
                      </a:lnTo>
                      <a:cubicBezTo>
                        <a:pt x="92674" y="184661"/>
                        <a:pt x="92420" y="176620"/>
                        <a:pt x="91987" y="168605"/>
                      </a:cubicBezTo>
                      <a:lnTo>
                        <a:pt x="91224" y="144533"/>
                      </a:lnTo>
                      <a:cubicBezTo>
                        <a:pt x="90791" y="130385"/>
                        <a:pt x="90689" y="116237"/>
                        <a:pt x="90587" y="102115"/>
                      </a:cubicBezTo>
                      <a:cubicBezTo>
                        <a:pt x="76465" y="102089"/>
                        <a:pt x="62317" y="102013"/>
                        <a:pt x="48169" y="101631"/>
                      </a:cubicBezTo>
                      <a:lnTo>
                        <a:pt x="24072" y="100969"/>
                      </a:lnTo>
                      <a:cubicBezTo>
                        <a:pt x="16056" y="100537"/>
                        <a:pt x="8015" y="100308"/>
                        <a:pt x="0" y="99748"/>
                      </a:cubicBezTo>
                      <a:lnTo>
                        <a:pt x="0" y="92954"/>
                      </a:lnTo>
                      <a:cubicBezTo>
                        <a:pt x="8015" y="92369"/>
                        <a:pt x="16056" y="92140"/>
                        <a:pt x="24072" y="91733"/>
                      </a:cubicBezTo>
                      <a:lnTo>
                        <a:pt x="48144" y="91046"/>
                      </a:lnTo>
                      <a:cubicBezTo>
                        <a:pt x="54785" y="90867"/>
                        <a:pt x="61401" y="90791"/>
                        <a:pt x="68042" y="90715"/>
                      </a:cubicBezTo>
                      <a:cubicBezTo>
                        <a:pt x="61961" y="88094"/>
                        <a:pt x="55854" y="85473"/>
                        <a:pt x="49798" y="82776"/>
                      </a:cubicBezTo>
                      <a:lnTo>
                        <a:pt x="27812" y="72928"/>
                      </a:lnTo>
                      <a:cubicBezTo>
                        <a:pt x="20560" y="69493"/>
                        <a:pt x="13232" y="66185"/>
                        <a:pt x="6031" y="62597"/>
                      </a:cubicBezTo>
                      <a:lnTo>
                        <a:pt x="8626" y="56312"/>
                      </a:lnTo>
                      <a:cubicBezTo>
                        <a:pt x="16260" y="58856"/>
                        <a:pt x="23792" y="61706"/>
                        <a:pt x="31349" y="64404"/>
                      </a:cubicBezTo>
                      <a:lnTo>
                        <a:pt x="53869" y="73004"/>
                      </a:lnTo>
                      <a:cubicBezTo>
                        <a:pt x="60078" y="75371"/>
                        <a:pt x="66236" y="77839"/>
                        <a:pt x="72394" y="80307"/>
                      </a:cubicBezTo>
                      <a:cubicBezTo>
                        <a:pt x="67762" y="75574"/>
                        <a:pt x="63106" y="70816"/>
                        <a:pt x="58551" y="66007"/>
                      </a:cubicBezTo>
                      <a:lnTo>
                        <a:pt x="41986" y="48500"/>
                      </a:lnTo>
                      <a:cubicBezTo>
                        <a:pt x="36617" y="42546"/>
                        <a:pt x="31095" y="36693"/>
                        <a:pt x="25828" y="30611"/>
                      </a:cubicBezTo>
                      <a:lnTo>
                        <a:pt x="30637" y="25802"/>
                      </a:lnTo>
                      <a:cubicBezTo>
                        <a:pt x="36718" y="31095"/>
                        <a:pt x="42571" y="36591"/>
                        <a:pt x="48525" y="41986"/>
                      </a:cubicBezTo>
                      <a:lnTo>
                        <a:pt x="66032" y="58551"/>
                      </a:lnTo>
                      <a:cubicBezTo>
                        <a:pt x="70841" y="63131"/>
                        <a:pt x="75600" y="67737"/>
                        <a:pt x="80333" y="72394"/>
                      </a:cubicBezTo>
                      <a:cubicBezTo>
                        <a:pt x="77865" y="66210"/>
                        <a:pt x="75396" y="60052"/>
                        <a:pt x="73030" y="53869"/>
                      </a:cubicBezTo>
                      <a:lnTo>
                        <a:pt x="64429" y="31349"/>
                      </a:lnTo>
                      <a:cubicBezTo>
                        <a:pt x="61732" y="23792"/>
                        <a:pt x="58882" y="16285"/>
                        <a:pt x="56337" y="8652"/>
                      </a:cubicBezTo>
                      <a:lnTo>
                        <a:pt x="62622" y="6031"/>
                      </a:lnTo>
                      <a:cubicBezTo>
                        <a:pt x="66210" y="13232"/>
                        <a:pt x="69493" y="20560"/>
                        <a:pt x="72953" y="27812"/>
                      </a:cubicBezTo>
                      <a:lnTo>
                        <a:pt x="82776" y="49798"/>
                      </a:lnTo>
                      <a:cubicBezTo>
                        <a:pt x="85473" y="55854"/>
                        <a:pt x="88094" y="61961"/>
                        <a:pt x="90715" y="68068"/>
                      </a:cubicBezTo>
                      <a:cubicBezTo>
                        <a:pt x="90791" y="61452"/>
                        <a:pt x="90867" y="54811"/>
                        <a:pt x="91046" y="48169"/>
                      </a:cubicBezTo>
                      <a:lnTo>
                        <a:pt x="91707" y="24097"/>
                      </a:lnTo>
                      <a:cubicBezTo>
                        <a:pt x="92140" y="16056"/>
                        <a:pt x="92369" y="8015"/>
                        <a:pt x="92929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3B5524A-C06E-472B-F705-BF418447CD41}"/>
                    </a:ext>
                  </a:extLst>
                </p:cNvPr>
                <p:cNvSpPr/>
                <p:nvPr/>
              </p:nvSpPr>
              <p:spPr>
                <a:xfrm>
                  <a:off x="9284971" y="5100543"/>
                  <a:ext cx="311966" cy="311967"/>
                </a:xfrm>
                <a:custGeom>
                  <a:avLst/>
                  <a:gdLst>
                    <a:gd name="connsiteX0" fmla="*/ 155983 w 311966"/>
                    <a:gd name="connsiteY0" fmla="*/ 311967 h 311967"/>
                    <a:gd name="connsiteX1" fmla="*/ 0 w 311966"/>
                    <a:gd name="connsiteY1" fmla="*/ 155984 h 311967"/>
                    <a:gd name="connsiteX2" fmla="*/ 155983 w 311966"/>
                    <a:gd name="connsiteY2" fmla="*/ 0 h 311967"/>
                    <a:gd name="connsiteX3" fmla="*/ 311967 w 311966"/>
                    <a:gd name="connsiteY3" fmla="*/ 155984 h 311967"/>
                    <a:gd name="connsiteX4" fmla="*/ 155983 w 311966"/>
                    <a:gd name="connsiteY4" fmla="*/ 311967 h 311967"/>
                    <a:gd name="connsiteX5" fmla="*/ 155983 w 311966"/>
                    <a:gd name="connsiteY5" fmla="*/ 14606 h 311967"/>
                    <a:gd name="connsiteX6" fmla="*/ 14581 w 311966"/>
                    <a:gd name="connsiteY6" fmla="*/ 155984 h 311967"/>
                    <a:gd name="connsiteX7" fmla="*/ 155958 w 311966"/>
                    <a:gd name="connsiteY7" fmla="*/ 297361 h 311967"/>
                    <a:gd name="connsiteX8" fmla="*/ 297336 w 311966"/>
                    <a:gd name="connsiteY8" fmla="*/ 155984 h 311967"/>
                    <a:gd name="connsiteX9" fmla="*/ 155983 w 311966"/>
                    <a:gd name="connsiteY9" fmla="*/ 14581 h 31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966" h="311967">
                      <a:moveTo>
                        <a:pt x="155983" y="311967"/>
                      </a:moveTo>
                      <a:cubicBezTo>
                        <a:pt x="69976" y="311967"/>
                        <a:pt x="0" y="241991"/>
                        <a:pt x="0" y="155984"/>
                      </a:cubicBezTo>
                      <a:cubicBezTo>
                        <a:pt x="0" y="69976"/>
                        <a:pt x="69976" y="0"/>
                        <a:pt x="155983" y="0"/>
                      </a:cubicBezTo>
                      <a:cubicBezTo>
                        <a:pt x="241991" y="0"/>
                        <a:pt x="311967" y="69976"/>
                        <a:pt x="311967" y="155984"/>
                      </a:cubicBezTo>
                      <a:cubicBezTo>
                        <a:pt x="311967" y="241991"/>
                        <a:pt x="241991" y="311967"/>
                        <a:pt x="155983" y="311967"/>
                      </a:cubicBezTo>
                      <a:moveTo>
                        <a:pt x="155983" y="14606"/>
                      </a:moveTo>
                      <a:cubicBezTo>
                        <a:pt x="78017" y="14581"/>
                        <a:pt x="14581" y="78017"/>
                        <a:pt x="14581" y="155984"/>
                      </a:cubicBezTo>
                      <a:cubicBezTo>
                        <a:pt x="14581" y="233950"/>
                        <a:pt x="78017" y="297361"/>
                        <a:pt x="155958" y="297361"/>
                      </a:cubicBezTo>
                      <a:cubicBezTo>
                        <a:pt x="233899" y="297361"/>
                        <a:pt x="297336" y="233950"/>
                        <a:pt x="297336" y="155984"/>
                      </a:cubicBezTo>
                      <a:cubicBezTo>
                        <a:pt x="297336" y="78017"/>
                        <a:pt x="233950" y="14581"/>
                        <a:pt x="155983" y="14581"/>
                      </a:cubicBezTo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1166DA-8EE3-877D-03B6-82D2EE0D4168}"/>
              </a:ext>
            </a:extLst>
          </p:cNvPr>
          <p:cNvGrpSpPr/>
          <p:nvPr/>
        </p:nvGrpSpPr>
        <p:grpSpPr>
          <a:xfrm>
            <a:off x="10210801" y="5115773"/>
            <a:ext cx="1371600" cy="875107"/>
            <a:chOff x="10210801" y="5268708"/>
            <a:chExt cx="1371600" cy="875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9D3E0F-B300-D1D7-B6F7-76B2F4A5C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10801" y="5268708"/>
              <a:ext cx="13716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Keys, secrets, </a:t>
              </a:r>
              <a:b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and certs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ED3B6F5-7B86-3026-C610-5EE673274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722894" y="5711282"/>
              <a:ext cx="347415" cy="34741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D6F7AC-259E-E9C1-555B-9AF0F5993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71044" y="4325188"/>
            <a:ext cx="1056423" cy="430328"/>
            <a:chOff x="3667644" y="4657029"/>
            <a:chExt cx="1056423" cy="43032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908088D-DF9C-E82F-A2D1-F3807AD30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67644" y="4657029"/>
              <a:ext cx="430328" cy="43032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E04A13E-F0F7-6F19-6CDB-3EA505FB6832}"/>
                </a:ext>
              </a:extLst>
            </p:cNvPr>
            <p:cNvGrpSpPr/>
            <p:nvPr/>
          </p:nvGrpSpPr>
          <p:grpSpPr>
            <a:xfrm>
              <a:off x="4293739" y="4657029"/>
              <a:ext cx="430328" cy="430328"/>
              <a:chOff x="9139940" y="4720452"/>
              <a:chExt cx="459359" cy="45935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F483EB9-6A07-6327-0CC0-1B90C19A7D99}"/>
                  </a:ext>
                </a:extLst>
              </p:cNvPr>
              <p:cNvSpPr/>
              <p:nvPr/>
            </p:nvSpPr>
            <p:spPr bwMode="auto">
              <a:xfrm>
                <a:off x="9219642" y="4790475"/>
                <a:ext cx="287608" cy="28760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1" name="Picture 30" descr="Icon&#10;&#10;Description automatically generated">
                <a:extLst>
                  <a:ext uri="{FF2B5EF4-FFF2-40B4-BE49-F238E27FC236}">
                    <a16:creationId xmlns:a16="http://schemas.microsoft.com/office/drawing/2014/main" id="{76E0DBCD-792B-17C1-FE53-36F58E340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9940" y="4720452"/>
                <a:ext cx="459359" cy="459359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6264FB-8F1E-45E2-4908-DF3D3D29219F}"/>
              </a:ext>
            </a:extLst>
          </p:cNvPr>
          <p:cNvGrpSpPr/>
          <p:nvPr/>
        </p:nvGrpSpPr>
        <p:grpSpPr>
          <a:xfrm>
            <a:off x="4274908" y="5115773"/>
            <a:ext cx="1150676" cy="875107"/>
            <a:chOff x="4458640" y="5268708"/>
            <a:chExt cx="1150676" cy="8751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6088DC-C0CA-62F2-8ECA-4501BE8D8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58640" y="5268708"/>
              <a:ext cx="1150676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Storage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15C0BA4-8DE8-DC10-EEA8-119F9AF84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82061" y="5772211"/>
              <a:ext cx="303835" cy="271853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C58334-D4E8-EB53-2652-E23926B83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04409" y="4222079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04B1F3-D588-DFA2-61FA-C77D503FE85A}"/>
              </a:ext>
            </a:extLst>
          </p:cNvPr>
          <p:cNvGrpSpPr/>
          <p:nvPr/>
        </p:nvGrpSpPr>
        <p:grpSpPr>
          <a:xfrm>
            <a:off x="5617993" y="5115773"/>
            <a:ext cx="1150676" cy="875107"/>
            <a:chOff x="5785076" y="5268708"/>
            <a:chExt cx="1150676" cy="8751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5F4C1E-892D-8432-3B77-F5694271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85076" y="5268708"/>
              <a:ext cx="1150676" cy="875107"/>
            </a:xfrm>
            <a:prstGeom prst="rect">
              <a:avLst/>
            </a:prstGeom>
            <a:noFill/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Cache 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3588A089-FE45-EC82-A247-81AA3AC0F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15139" y="5622352"/>
              <a:ext cx="490551" cy="490551"/>
            </a:xfrm>
            <a:prstGeom prst="rect">
              <a:avLst/>
            </a:prstGeom>
          </p:spPr>
        </p:pic>
      </p:grpSp>
      <p:grpSp>
        <p:nvGrpSpPr>
          <p:cNvPr id="39" name="Group 38" descr="Azure Spring Apps Diagram - 1 of 7">
            <a:extLst>
              <a:ext uri="{FF2B5EF4-FFF2-40B4-BE49-F238E27FC236}">
                <a16:creationId xmlns:a16="http://schemas.microsoft.com/office/drawing/2014/main" id="{47081263-CBBF-C32C-DDFA-AFEB0E0E5F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93061" y="2261016"/>
            <a:ext cx="10989339" cy="1878152"/>
            <a:chOff x="591028" y="2413951"/>
            <a:chExt cx="10913475" cy="18781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CD13AA-573A-CDC1-1515-F00DC63418A7}"/>
                </a:ext>
              </a:extLst>
            </p:cNvPr>
            <p:cNvSpPr/>
            <p:nvPr/>
          </p:nvSpPr>
          <p:spPr>
            <a:xfrm>
              <a:off x="971747" y="2413951"/>
              <a:ext cx="10532756" cy="1878152"/>
            </a:xfrm>
            <a:prstGeom prst="rect">
              <a:avLst/>
            </a:prstGeom>
            <a:solidFill>
              <a:schemeClr val="bg1"/>
            </a:solidFill>
            <a:ln w="44450" cap="rnd" cmpd="sng" algn="ctr">
              <a:gradFill flip="none" rotWithShape="1">
                <a:gsLst>
                  <a:gs pos="24000">
                    <a:schemeClr val="accent3"/>
                  </a:gs>
                  <a:gs pos="77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lIns="91440" tIns="91440" rIns="91440" b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3BC1A06-C7A6-61E2-CFF9-E23305862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1028" y="2999427"/>
              <a:ext cx="762744" cy="76274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E992B2-723A-A64A-3090-02B44463D7CB}"/>
                </a:ext>
              </a:extLst>
            </p:cNvPr>
            <p:cNvSpPr txBox="1"/>
            <p:nvPr/>
          </p:nvSpPr>
          <p:spPr>
            <a:xfrm>
              <a:off x="5054083" y="2462431"/>
              <a:ext cx="2379235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D428A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Segoe Pro Semibold" charset="0"/>
                  <a:cs typeface="Segoe UI Semibold" panose="020B0502040204020203" pitchFamily="34" charset="0"/>
                </a:rPr>
                <a:t>Azure Spring Apps</a:t>
              </a:r>
            </a:p>
          </p:txBody>
        </p:sp>
        <p:grpSp>
          <p:nvGrpSpPr>
            <p:cNvPr id="43" name="Group 42" hidden="1">
              <a:extLst>
                <a:ext uri="{FF2B5EF4-FFF2-40B4-BE49-F238E27FC236}">
                  <a16:creationId xmlns:a16="http://schemas.microsoft.com/office/drawing/2014/main" id="{08C83CE2-773B-9639-431F-D0E63E93795C}"/>
                </a:ext>
              </a:extLst>
            </p:cNvPr>
            <p:cNvGrpSpPr/>
            <p:nvPr/>
          </p:nvGrpSpPr>
          <p:grpSpPr>
            <a:xfrm>
              <a:off x="1515541" y="2647480"/>
              <a:ext cx="9534921" cy="1421873"/>
              <a:chOff x="6888321" y="3594172"/>
              <a:chExt cx="4435958" cy="661502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23C61D-52F9-8C09-4A28-A31902921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3641" y="3788472"/>
                <a:ext cx="0" cy="405522"/>
              </a:xfrm>
              <a:prstGeom prst="line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EEA196-9941-6531-948D-ADB883D9C3C9}"/>
                  </a:ext>
                </a:extLst>
              </p:cNvPr>
              <p:cNvSpPr/>
              <p:nvPr/>
            </p:nvSpPr>
            <p:spPr bwMode="auto">
              <a:xfrm>
                <a:off x="6888321" y="3696981"/>
                <a:ext cx="4435958" cy="558693"/>
              </a:xfrm>
              <a:prstGeom prst="rect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5FCA0E8-92D1-79CB-7D93-69998E974364}"/>
                  </a:ext>
                </a:extLst>
              </p:cNvPr>
              <p:cNvGrpSpPr/>
              <p:nvPr/>
            </p:nvGrpSpPr>
            <p:grpSpPr>
              <a:xfrm>
                <a:off x="7877200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79C2D989-1092-EFDD-8CBE-119C0063027D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37" name="Graphic 136">
                  <a:extLst>
                    <a:ext uri="{FF2B5EF4-FFF2-40B4-BE49-F238E27FC236}">
                      <a16:creationId xmlns:a16="http://schemas.microsoft.com/office/drawing/2014/main" id="{140278EF-DC78-C07F-C16A-AE810990A7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6347CE1-D2FC-133F-2EC7-CD7EDDE05D94}"/>
                  </a:ext>
                </a:extLst>
              </p:cNvPr>
              <p:cNvGrpSpPr/>
              <p:nvPr/>
            </p:nvGrpSpPr>
            <p:grpSpPr>
              <a:xfrm>
                <a:off x="10136881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6B0EEFE-36FC-1189-7A36-7FC54D3B4379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35" name="Graphic 134">
                  <a:extLst>
                    <a:ext uri="{FF2B5EF4-FFF2-40B4-BE49-F238E27FC236}">
                      <a16:creationId xmlns:a16="http://schemas.microsoft.com/office/drawing/2014/main" id="{31FF47FA-9CBB-46C7-259A-54B45BC89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BCD1166-D97D-AC7C-619C-F9B092B65855}"/>
                  </a:ext>
                </a:extLst>
              </p:cNvPr>
              <p:cNvSpPr txBox="1"/>
              <p:nvPr/>
            </p:nvSpPr>
            <p:spPr>
              <a:xfrm>
                <a:off x="7659756" y="3802787"/>
                <a:ext cx="628088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Spring Boot Apps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626391-6D3A-2E80-74D7-F4F88AC88C59}"/>
                  </a:ext>
                </a:extLst>
              </p:cNvPr>
              <p:cNvSpPr txBox="1"/>
              <p:nvPr/>
            </p:nvSpPr>
            <p:spPr>
              <a:xfrm>
                <a:off x="9958218" y="3806320"/>
                <a:ext cx="550527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Service runtime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EB401D5-5544-2D3D-697F-483189B6CD04}"/>
                  </a:ext>
                </a:extLst>
              </p:cNvPr>
              <p:cNvGrpSpPr/>
              <p:nvPr/>
            </p:nvGrpSpPr>
            <p:grpSpPr>
              <a:xfrm>
                <a:off x="9213176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130" name="Graphic 129">
                  <a:extLst>
                    <a:ext uri="{FF2B5EF4-FFF2-40B4-BE49-F238E27FC236}">
                      <a16:creationId xmlns:a16="http://schemas.microsoft.com/office/drawing/2014/main" id="{64C41226-B1B3-7AC7-4CC5-C7FD82CCB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6A591B8C-6530-D651-D0BA-27A4F1F15EF2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DB45B483-2A16-C98D-02D8-56520DFD2418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4EAF718-69EC-408F-9591-C00D229317C9}"/>
                  </a:ext>
                </a:extLst>
              </p:cNvPr>
              <p:cNvGrpSpPr/>
              <p:nvPr/>
            </p:nvGrpSpPr>
            <p:grpSpPr>
              <a:xfrm>
                <a:off x="9488697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127" name="Graphic 126">
                  <a:extLst>
                    <a:ext uri="{FF2B5EF4-FFF2-40B4-BE49-F238E27FC236}">
                      <a16:creationId xmlns:a16="http://schemas.microsoft.com/office/drawing/2014/main" id="{062D8B80-1865-254E-AF31-C70F65F681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E2F30E2-1AA8-C455-A00E-02A32AAF3C72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30EDD8B9-03B3-347A-A43F-03AEB2AAAB2E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7F2D59F8-4A6F-5452-928C-4070AAD48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8782269" y="4002881"/>
                <a:ext cx="186833" cy="182042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469554F-37E6-B423-86C0-57F4DB0A0278}"/>
                  </a:ext>
                </a:extLst>
              </p:cNvPr>
              <p:cNvGrpSpPr/>
              <p:nvPr/>
            </p:nvGrpSpPr>
            <p:grpSpPr>
              <a:xfrm>
                <a:off x="6993765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18B3C3FC-FB85-54FE-F7BB-91AC3E7B3E9E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26" name="Picture 125" descr="Icon&#10;&#10;Description automatically generated">
                  <a:extLst>
                    <a:ext uri="{FF2B5EF4-FFF2-40B4-BE49-F238E27FC236}">
                      <a16:creationId xmlns:a16="http://schemas.microsoft.com/office/drawing/2014/main" id="{631BFA9D-7726-5CC9-4F2C-943B3A22D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B9475B7-6B62-98E3-3606-8D50573B34AC}"/>
                  </a:ext>
                </a:extLst>
              </p:cNvPr>
              <p:cNvGrpSpPr/>
              <p:nvPr/>
            </p:nvGrpSpPr>
            <p:grpSpPr>
              <a:xfrm>
                <a:off x="7237311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C3D1E6F0-57A3-B0E7-5A13-CC2BDA1E37FF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24" name="Picture 123" descr="Icon&#10;&#10;Description automatically generated">
                  <a:extLst>
                    <a:ext uri="{FF2B5EF4-FFF2-40B4-BE49-F238E27FC236}">
                      <a16:creationId xmlns:a16="http://schemas.microsoft.com/office/drawing/2014/main" id="{11F4B43F-94C1-84CE-EFEA-3FCC3A6D7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DE61117-54C1-5E75-A311-F363F7161888}"/>
                  </a:ext>
                </a:extLst>
              </p:cNvPr>
              <p:cNvGrpSpPr/>
              <p:nvPr/>
            </p:nvGrpSpPr>
            <p:grpSpPr>
              <a:xfrm>
                <a:off x="7480857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3BF98613-E9BF-D2A6-7787-7EE22E0871BA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9" name="Picture 118" descr="Icon&#10;&#10;Description automatically generated">
                  <a:extLst>
                    <a:ext uri="{FF2B5EF4-FFF2-40B4-BE49-F238E27FC236}">
                      <a16:creationId xmlns:a16="http://schemas.microsoft.com/office/drawing/2014/main" id="{817CAA25-E9BD-0DE0-8040-77A130C8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539376D-EF0B-9445-3292-BB3A7500F96F}"/>
                  </a:ext>
                </a:extLst>
              </p:cNvPr>
              <p:cNvGrpSpPr/>
              <p:nvPr/>
            </p:nvGrpSpPr>
            <p:grpSpPr>
              <a:xfrm>
                <a:off x="8196848" y="3998930"/>
                <a:ext cx="189945" cy="189945"/>
                <a:chOff x="9139940" y="4720452"/>
                <a:chExt cx="459359" cy="459359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FC9B85E-AD1F-3807-F605-EE0D55EF235D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7" name="Picture 116" descr="Icon&#10;&#10;Description automatically generated">
                  <a:extLst>
                    <a:ext uri="{FF2B5EF4-FFF2-40B4-BE49-F238E27FC236}">
                      <a16:creationId xmlns:a16="http://schemas.microsoft.com/office/drawing/2014/main" id="{F8C09579-6805-4B3F-1505-06F3C34F4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818DC048-F053-86D2-D4B9-7DAB05B19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0829784" y="4008177"/>
                <a:ext cx="171450" cy="171450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C36EF218-0D3B-48C9-5233-5C04A6C4E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1080498" y="4008177"/>
                <a:ext cx="171450" cy="171450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3971143-89C8-8F37-3E60-130B1237E69E}"/>
                  </a:ext>
                </a:extLst>
              </p:cNvPr>
              <p:cNvGrpSpPr/>
              <p:nvPr/>
            </p:nvGrpSpPr>
            <p:grpSpPr>
              <a:xfrm>
                <a:off x="10286387" y="4005794"/>
                <a:ext cx="223134" cy="176217"/>
                <a:chOff x="10257760" y="3961141"/>
                <a:chExt cx="223134" cy="176217"/>
              </a:xfrm>
            </p:grpSpPr>
            <p:pic>
              <p:nvPicPr>
                <p:cNvPr id="111" name="Graphic 110">
                  <a:extLst>
                    <a:ext uri="{FF2B5EF4-FFF2-40B4-BE49-F238E27FC236}">
                      <a16:creationId xmlns:a16="http://schemas.microsoft.com/office/drawing/2014/main" id="{509BD9CC-5791-3F33-11D4-73E770E397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9444" y="3961141"/>
                  <a:ext cx="171450" cy="171450"/>
                </a:xfrm>
                <a:prstGeom prst="rect">
                  <a:avLst/>
                </a:prstGeom>
              </p:spPr>
            </p:pic>
            <p:grpSp>
              <p:nvGrpSpPr>
                <p:cNvPr id="112" name="Graphic 5541">
                  <a:extLst>
                    <a:ext uri="{FF2B5EF4-FFF2-40B4-BE49-F238E27FC236}">
                      <a16:creationId xmlns:a16="http://schemas.microsoft.com/office/drawing/2014/main" id="{0DADECFB-7D1A-1D6B-AD25-97E7076E0074}"/>
                    </a:ext>
                  </a:extLst>
                </p:cNvPr>
                <p:cNvGrpSpPr/>
                <p:nvPr/>
              </p:nvGrpSpPr>
              <p:grpSpPr>
                <a:xfrm>
                  <a:off x="10257760" y="4076364"/>
                  <a:ext cx="117990" cy="60994"/>
                  <a:chOff x="10216193" y="4074053"/>
                  <a:chExt cx="117990" cy="60994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46F30F99-B0DF-BF3B-ADB6-3B5E8C6763C9}"/>
                      </a:ext>
                    </a:extLst>
                  </p:cNvPr>
                  <p:cNvSpPr/>
                  <p:nvPr/>
                </p:nvSpPr>
                <p:spPr>
                  <a:xfrm>
                    <a:off x="10227765" y="4092366"/>
                    <a:ext cx="94573" cy="25259"/>
                  </a:xfrm>
                  <a:custGeom>
                    <a:avLst/>
                    <a:gdLst>
                      <a:gd name="connsiteX0" fmla="*/ 26487 w 94573"/>
                      <a:gd name="connsiteY0" fmla="*/ 25250 h 25259"/>
                      <a:gd name="connsiteX1" fmla="*/ 26487 w 94573"/>
                      <a:gd name="connsiteY1" fmla="*/ 25250 h 25259"/>
                      <a:gd name="connsiteX2" fmla="*/ 2103 w 94573"/>
                      <a:gd name="connsiteY2" fmla="*/ 15248 h 25259"/>
                      <a:gd name="connsiteX3" fmla="*/ 640 w 94573"/>
                      <a:gd name="connsiteY3" fmla="*/ 9227 h 25259"/>
                      <a:gd name="connsiteX4" fmla="*/ 6661 w 94573"/>
                      <a:gd name="connsiteY4" fmla="*/ 7764 h 25259"/>
                      <a:gd name="connsiteX5" fmla="*/ 8294 w 94573"/>
                      <a:gd name="connsiteY5" fmla="*/ 9533 h 25259"/>
                      <a:gd name="connsiteX6" fmla="*/ 26487 w 94573"/>
                      <a:gd name="connsiteY6" fmla="*/ 16487 h 25259"/>
                      <a:gd name="connsiteX7" fmla="*/ 26487 w 94573"/>
                      <a:gd name="connsiteY7" fmla="*/ 16487 h 25259"/>
                      <a:gd name="connsiteX8" fmla="*/ 44394 w 94573"/>
                      <a:gd name="connsiteY8" fmla="*/ 9533 h 25259"/>
                      <a:gd name="connsiteX9" fmla="*/ 68683 w 94573"/>
                      <a:gd name="connsiteY9" fmla="*/ 8 h 25259"/>
                      <a:gd name="connsiteX10" fmla="*/ 93162 w 94573"/>
                      <a:gd name="connsiteY10" fmla="*/ 9533 h 25259"/>
                      <a:gd name="connsiteX11" fmla="*/ 93414 w 94573"/>
                      <a:gd name="connsiteY11" fmla="*/ 15725 h 25259"/>
                      <a:gd name="connsiteX12" fmla="*/ 87223 w 94573"/>
                      <a:gd name="connsiteY12" fmla="*/ 15977 h 25259"/>
                      <a:gd name="connsiteX13" fmla="*/ 86971 w 94573"/>
                      <a:gd name="connsiteY13" fmla="*/ 15725 h 25259"/>
                      <a:gd name="connsiteX14" fmla="*/ 68969 w 94573"/>
                      <a:gd name="connsiteY14" fmla="*/ 8295 h 25259"/>
                      <a:gd name="connsiteX15" fmla="*/ 68969 w 94573"/>
                      <a:gd name="connsiteY15" fmla="*/ 8295 h 25259"/>
                      <a:gd name="connsiteX16" fmla="*/ 51062 w 94573"/>
                      <a:gd name="connsiteY16" fmla="*/ 15725 h 25259"/>
                      <a:gd name="connsiteX17" fmla="*/ 26487 w 94573"/>
                      <a:gd name="connsiteY17" fmla="*/ 25250 h 25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573" h="25259">
                        <a:moveTo>
                          <a:pt x="26487" y="25250"/>
                        </a:moveTo>
                        <a:lnTo>
                          <a:pt x="26487" y="25250"/>
                        </a:lnTo>
                        <a:cubicBezTo>
                          <a:pt x="17351" y="25297"/>
                          <a:pt x="8574" y="21698"/>
                          <a:pt x="2103" y="15248"/>
                        </a:cubicBezTo>
                        <a:cubicBezTo>
                          <a:pt x="36" y="13990"/>
                          <a:pt x="-619" y="11294"/>
                          <a:pt x="640" y="9227"/>
                        </a:cubicBezTo>
                        <a:cubicBezTo>
                          <a:pt x="1899" y="7161"/>
                          <a:pt x="4594" y="6506"/>
                          <a:pt x="6661" y="7764"/>
                        </a:cubicBezTo>
                        <a:cubicBezTo>
                          <a:pt x="7360" y="8190"/>
                          <a:pt x="7926" y="8803"/>
                          <a:pt x="8294" y="9533"/>
                        </a:cubicBezTo>
                        <a:cubicBezTo>
                          <a:pt x="13184" y="14192"/>
                          <a:pt x="19737" y="16696"/>
                          <a:pt x="26487" y="16487"/>
                        </a:cubicBezTo>
                        <a:lnTo>
                          <a:pt x="26487" y="16487"/>
                        </a:lnTo>
                        <a:cubicBezTo>
                          <a:pt x="33145" y="16651"/>
                          <a:pt x="39592" y="14148"/>
                          <a:pt x="44394" y="9533"/>
                        </a:cubicBezTo>
                        <a:cubicBezTo>
                          <a:pt x="50890" y="3237"/>
                          <a:pt x="59638" y="-194"/>
                          <a:pt x="68683" y="8"/>
                        </a:cubicBezTo>
                        <a:cubicBezTo>
                          <a:pt x="77776" y="-150"/>
                          <a:pt x="86567" y="3271"/>
                          <a:pt x="93162" y="9533"/>
                        </a:cubicBezTo>
                        <a:cubicBezTo>
                          <a:pt x="94941" y="11174"/>
                          <a:pt x="95054" y="13945"/>
                          <a:pt x="93414" y="15725"/>
                        </a:cubicBezTo>
                        <a:cubicBezTo>
                          <a:pt x="91774" y="17504"/>
                          <a:pt x="89003" y="17617"/>
                          <a:pt x="87223" y="15977"/>
                        </a:cubicBezTo>
                        <a:cubicBezTo>
                          <a:pt x="87136" y="15896"/>
                          <a:pt x="87052" y="15812"/>
                          <a:pt x="86971" y="15725"/>
                        </a:cubicBezTo>
                        <a:cubicBezTo>
                          <a:pt x="82182" y="10975"/>
                          <a:pt x="75713" y="8306"/>
                          <a:pt x="68969" y="8295"/>
                        </a:cubicBezTo>
                        <a:lnTo>
                          <a:pt x="68969" y="8295"/>
                        </a:lnTo>
                        <a:cubicBezTo>
                          <a:pt x="62240" y="8246"/>
                          <a:pt x="55779" y="10927"/>
                          <a:pt x="51062" y="15725"/>
                        </a:cubicBezTo>
                        <a:cubicBezTo>
                          <a:pt x="44460" y="22038"/>
                          <a:pt x="35619" y="25465"/>
                          <a:pt x="26487" y="25250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248B13FD-AFB4-AC43-CCFD-08D7435E4C3A}"/>
                      </a:ext>
                    </a:extLst>
                  </p:cNvPr>
                  <p:cNvSpPr/>
                  <p:nvPr/>
                </p:nvSpPr>
                <p:spPr>
                  <a:xfrm>
                    <a:off x="10241091" y="4074053"/>
                    <a:ext cx="93092" cy="26132"/>
                  </a:xfrm>
                  <a:custGeom>
                    <a:avLst/>
                    <a:gdLst>
                      <a:gd name="connsiteX0" fmla="*/ 13161 w 93092"/>
                      <a:gd name="connsiteY0" fmla="*/ 26132 h 26132"/>
                      <a:gd name="connsiteX1" fmla="*/ 13161 w 93092"/>
                      <a:gd name="connsiteY1" fmla="*/ 26132 h 26132"/>
                      <a:gd name="connsiteX2" fmla="*/ 1160 w 93092"/>
                      <a:gd name="connsiteY2" fmla="*/ 21179 h 26132"/>
                      <a:gd name="connsiteX3" fmla="*/ 1412 w 93092"/>
                      <a:gd name="connsiteY3" fmla="*/ 14988 h 26132"/>
                      <a:gd name="connsiteX4" fmla="*/ 7351 w 93092"/>
                      <a:gd name="connsiteY4" fmla="*/ 14988 h 26132"/>
                      <a:gd name="connsiteX5" fmla="*/ 13161 w 93092"/>
                      <a:gd name="connsiteY5" fmla="*/ 17369 h 26132"/>
                      <a:gd name="connsiteX6" fmla="*/ 13161 w 93092"/>
                      <a:gd name="connsiteY6" fmla="*/ 17369 h 26132"/>
                      <a:gd name="connsiteX7" fmla="*/ 18876 w 93092"/>
                      <a:gd name="connsiteY7" fmla="*/ 14988 h 26132"/>
                      <a:gd name="connsiteX8" fmla="*/ 91933 w 93092"/>
                      <a:gd name="connsiteY8" fmla="*/ 14988 h 26132"/>
                      <a:gd name="connsiteX9" fmla="*/ 91681 w 93092"/>
                      <a:gd name="connsiteY9" fmla="*/ 21179 h 26132"/>
                      <a:gd name="connsiteX10" fmla="*/ 85742 w 93092"/>
                      <a:gd name="connsiteY10" fmla="*/ 21179 h 26132"/>
                      <a:gd name="connsiteX11" fmla="*/ 24687 w 93092"/>
                      <a:gd name="connsiteY11" fmla="*/ 21179 h 26132"/>
                      <a:gd name="connsiteX12" fmla="*/ 13161 w 93092"/>
                      <a:gd name="connsiteY12" fmla="*/ 26132 h 26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3092" h="26132">
                        <a:moveTo>
                          <a:pt x="13161" y="26132"/>
                        </a:moveTo>
                        <a:lnTo>
                          <a:pt x="13161" y="26132"/>
                        </a:lnTo>
                        <a:cubicBezTo>
                          <a:pt x="8664" y="26129"/>
                          <a:pt x="4351" y="24349"/>
                          <a:pt x="1160" y="21179"/>
                        </a:cubicBezTo>
                        <a:cubicBezTo>
                          <a:pt x="-480" y="19400"/>
                          <a:pt x="-367" y="16628"/>
                          <a:pt x="1412" y="14988"/>
                        </a:cubicBezTo>
                        <a:cubicBezTo>
                          <a:pt x="3090" y="13442"/>
                          <a:pt x="5673" y="13442"/>
                          <a:pt x="7351" y="14988"/>
                        </a:cubicBezTo>
                        <a:cubicBezTo>
                          <a:pt x="8882" y="16541"/>
                          <a:pt x="10981" y="17401"/>
                          <a:pt x="13161" y="17369"/>
                        </a:cubicBezTo>
                        <a:lnTo>
                          <a:pt x="13161" y="17369"/>
                        </a:lnTo>
                        <a:cubicBezTo>
                          <a:pt x="15266" y="17181"/>
                          <a:pt x="17261" y="16350"/>
                          <a:pt x="18876" y="14988"/>
                        </a:cubicBezTo>
                        <a:cubicBezTo>
                          <a:pt x="39129" y="-4996"/>
                          <a:pt x="71681" y="-4996"/>
                          <a:pt x="91933" y="14988"/>
                        </a:cubicBezTo>
                        <a:cubicBezTo>
                          <a:pt x="93573" y="16768"/>
                          <a:pt x="93460" y="19539"/>
                          <a:pt x="91681" y="21179"/>
                        </a:cubicBezTo>
                        <a:cubicBezTo>
                          <a:pt x="90003" y="22726"/>
                          <a:pt x="87419" y="22726"/>
                          <a:pt x="85742" y="21179"/>
                        </a:cubicBezTo>
                        <a:cubicBezTo>
                          <a:pt x="68844" y="4411"/>
                          <a:pt x="41584" y="4411"/>
                          <a:pt x="24687" y="21179"/>
                        </a:cubicBezTo>
                        <a:cubicBezTo>
                          <a:pt x="21540" y="24124"/>
                          <a:pt x="17463" y="25876"/>
                          <a:pt x="13161" y="2613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E6B73941-245B-4696-059F-9B489C9C91AC}"/>
                      </a:ext>
                    </a:extLst>
                  </p:cNvPr>
                  <p:cNvSpPr/>
                  <p:nvPr/>
                </p:nvSpPr>
                <p:spPr>
                  <a:xfrm>
                    <a:off x="10216193" y="4109043"/>
                    <a:ext cx="93251" cy="26004"/>
                  </a:xfrm>
                  <a:custGeom>
                    <a:avLst/>
                    <a:gdLst>
                      <a:gd name="connsiteX0" fmla="*/ 38060 w 93251"/>
                      <a:gd name="connsiteY0" fmla="*/ 26003 h 26004"/>
                      <a:gd name="connsiteX1" fmla="*/ 1198 w 93251"/>
                      <a:gd name="connsiteY1" fmla="*/ 10859 h 26004"/>
                      <a:gd name="connsiteX2" fmla="*/ 1198 w 93251"/>
                      <a:gd name="connsiteY2" fmla="*/ 4763 h 26004"/>
                      <a:gd name="connsiteX3" fmla="*/ 7484 w 93251"/>
                      <a:gd name="connsiteY3" fmla="*/ 4763 h 26004"/>
                      <a:gd name="connsiteX4" fmla="*/ 38060 w 93251"/>
                      <a:gd name="connsiteY4" fmla="*/ 17335 h 26004"/>
                      <a:gd name="connsiteX5" fmla="*/ 68540 w 93251"/>
                      <a:gd name="connsiteY5" fmla="*/ 4667 h 26004"/>
                      <a:gd name="connsiteX6" fmla="*/ 80065 w 93251"/>
                      <a:gd name="connsiteY6" fmla="*/ 0 h 26004"/>
                      <a:gd name="connsiteX7" fmla="*/ 91971 w 93251"/>
                      <a:gd name="connsiteY7" fmla="*/ 4953 h 26004"/>
                      <a:gd name="connsiteX8" fmla="*/ 91971 w 93251"/>
                      <a:gd name="connsiteY8" fmla="*/ 11144 h 26004"/>
                      <a:gd name="connsiteX9" fmla="*/ 85685 w 93251"/>
                      <a:gd name="connsiteY9" fmla="*/ 11144 h 26004"/>
                      <a:gd name="connsiteX10" fmla="*/ 80065 w 93251"/>
                      <a:gd name="connsiteY10" fmla="*/ 8763 h 26004"/>
                      <a:gd name="connsiteX11" fmla="*/ 80065 w 93251"/>
                      <a:gd name="connsiteY11" fmla="*/ 8763 h 26004"/>
                      <a:gd name="connsiteX12" fmla="*/ 74350 w 93251"/>
                      <a:gd name="connsiteY12" fmla="*/ 11240 h 26004"/>
                      <a:gd name="connsiteX13" fmla="*/ 38060 w 93251"/>
                      <a:gd name="connsiteY13" fmla="*/ 26003 h 2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3251" h="26004">
                        <a:moveTo>
                          <a:pt x="38060" y="26003"/>
                        </a:moveTo>
                        <a:cubicBezTo>
                          <a:pt x="24239" y="26103"/>
                          <a:pt x="10957" y="20646"/>
                          <a:pt x="1198" y="10859"/>
                        </a:cubicBezTo>
                        <a:cubicBezTo>
                          <a:pt x="-399" y="9140"/>
                          <a:pt x="-399" y="6481"/>
                          <a:pt x="1198" y="4763"/>
                        </a:cubicBezTo>
                        <a:cubicBezTo>
                          <a:pt x="2941" y="3044"/>
                          <a:pt x="5741" y="3044"/>
                          <a:pt x="7484" y="4763"/>
                        </a:cubicBezTo>
                        <a:cubicBezTo>
                          <a:pt x="15567" y="12901"/>
                          <a:pt x="26590" y="17434"/>
                          <a:pt x="38060" y="17335"/>
                        </a:cubicBezTo>
                        <a:cubicBezTo>
                          <a:pt x="49503" y="17351"/>
                          <a:pt x="60478" y="12789"/>
                          <a:pt x="68540" y="4667"/>
                        </a:cubicBezTo>
                        <a:cubicBezTo>
                          <a:pt x="71727" y="1827"/>
                          <a:pt x="75799" y="178"/>
                          <a:pt x="80065" y="0"/>
                        </a:cubicBezTo>
                        <a:cubicBezTo>
                          <a:pt x="84521" y="68"/>
                          <a:pt x="88782" y="1841"/>
                          <a:pt x="91971" y="4953"/>
                        </a:cubicBezTo>
                        <a:cubicBezTo>
                          <a:pt x="93679" y="6664"/>
                          <a:pt x="93679" y="9434"/>
                          <a:pt x="91971" y="11144"/>
                        </a:cubicBezTo>
                        <a:cubicBezTo>
                          <a:pt x="90228" y="12863"/>
                          <a:pt x="87428" y="12863"/>
                          <a:pt x="85685" y="11144"/>
                        </a:cubicBezTo>
                        <a:cubicBezTo>
                          <a:pt x="84206" y="9630"/>
                          <a:pt x="82181" y="8773"/>
                          <a:pt x="80065" y="8763"/>
                        </a:cubicBezTo>
                        <a:lnTo>
                          <a:pt x="80065" y="8763"/>
                        </a:lnTo>
                        <a:cubicBezTo>
                          <a:pt x="77936" y="8925"/>
                          <a:pt x="75924" y="9796"/>
                          <a:pt x="74350" y="11240"/>
                        </a:cubicBezTo>
                        <a:cubicBezTo>
                          <a:pt x="64669" y="20746"/>
                          <a:pt x="51628" y="26052"/>
                          <a:pt x="38060" y="26003"/>
                        </a:cubicBezTo>
                        <a:close/>
                      </a:path>
                    </a:pathLst>
                  </a:custGeom>
                  <a:solidFill>
                    <a:srgbClr val="32BEDD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1219AC06-7BEB-ABF3-B997-82DEE8707F1B}"/>
                  </a:ext>
                </a:extLst>
              </p:cNvPr>
              <p:cNvGrpSpPr/>
              <p:nvPr/>
            </p:nvGrpSpPr>
            <p:grpSpPr>
              <a:xfrm>
                <a:off x="10588785" y="4004810"/>
                <a:ext cx="161735" cy="178184"/>
                <a:chOff x="10635532" y="4028587"/>
                <a:chExt cx="188569" cy="207747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F8505BBC-6EFA-3E6D-5F7C-57C555BD4BC9}"/>
                    </a:ext>
                  </a:extLst>
                </p:cNvPr>
                <p:cNvGrpSpPr/>
                <p:nvPr/>
              </p:nvGrpSpPr>
              <p:grpSpPr>
                <a:xfrm>
                  <a:off x="10635532" y="4028587"/>
                  <a:ext cx="122110" cy="161925"/>
                  <a:chOff x="10634330" y="3890356"/>
                  <a:chExt cx="122110" cy="161925"/>
                </a:xfrm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A9A86976-7AEA-5702-3FAE-AE58B6B7D77A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912454"/>
                    <a:ext cx="122110" cy="139827"/>
                  </a:xfrm>
                  <a:custGeom>
                    <a:avLst/>
                    <a:gdLst>
                      <a:gd name="connsiteX0" fmla="*/ 61055 w 122110"/>
                      <a:gd name="connsiteY0" fmla="*/ 22098 h 139827"/>
                      <a:gd name="connsiteX1" fmla="*/ 0 w 122110"/>
                      <a:gd name="connsiteY1" fmla="*/ 0 h 139827"/>
                      <a:gd name="connsiteX2" fmla="*/ 0 w 122110"/>
                      <a:gd name="connsiteY2" fmla="*/ 117729 h 139827"/>
                      <a:gd name="connsiteX3" fmla="*/ 60198 w 122110"/>
                      <a:gd name="connsiteY3" fmla="*/ 139827 h 139827"/>
                      <a:gd name="connsiteX4" fmla="*/ 61055 w 122110"/>
                      <a:gd name="connsiteY4" fmla="*/ 139827 h 139827"/>
                      <a:gd name="connsiteX5" fmla="*/ 122111 w 122110"/>
                      <a:gd name="connsiteY5" fmla="*/ 117729 h 139827"/>
                      <a:gd name="connsiteX6" fmla="*/ 122111 w 122110"/>
                      <a:gd name="connsiteY6" fmla="*/ 0 h 139827"/>
                      <a:gd name="connsiteX7" fmla="*/ 61055 w 122110"/>
                      <a:gd name="connsiteY7" fmla="*/ 22098 h 139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2110" h="139827">
                        <a:moveTo>
                          <a:pt x="61055" y="22098"/>
                        </a:moveTo>
                        <a:cubicBezTo>
                          <a:pt x="27337" y="22098"/>
                          <a:pt x="0" y="12573"/>
                          <a:pt x="0" y="0"/>
                        </a:cubicBezTo>
                        <a:lnTo>
                          <a:pt x="0" y="117729"/>
                        </a:lnTo>
                        <a:cubicBezTo>
                          <a:pt x="0" y="129826"/>
                          <a:pt x="26861" y="139637"/>
                          <a:pt x="60198" y="139827"/>
                        </a:cubicBezTo>
                        <a:lnTo>
                          <a:pt x="61055" y="139827"/>
                        </a:lnTo>
                        <a:cubicBezTo>
                          <a:pt x="94774" y="139827"/>
                          <a:pt x="122111" y="130302"/>
                          <a:pt x="122111" y="117729"/>
                        </a:cubicBezTo>
                        <a:lnTo>
                          <a:pt x="122111" y="0"/>
                        </a:lnTo>
                        <a:cubicBezTo>
                          <a:pt x="122111" y="12287"/>
                          <a:pt x="94774" y="22098"/>
                          <a:pt x="61055" y="22098"/>
                        </a:cubicBezTo>
                        <a:close/>
                      </a:path>
                    </a:pathLst>
                  </a:custGeom>
                  <a:solidFill>
                    <a:srgbClr val="005BA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BC0E2A02-D5ED-1C34-1AF5-724E8D4DF1F7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890356"/>
                    <a:ext cx="122110" cy="44195"/>
                  </a:xfrm>
                  <a:custGeom>
                    <a:avLst/>
                    <a:gdLst>
                      <a:gd name="connsiteX0" fmla="*/ 122111 w 122110"/>
                      <a:gd name="connsiteY0" fmla="*/ 22098 h 44195"/>
                      <a:gd name="connsiteX1" fmla="*/ 61055 w 122110"/>
                      <a:gd name="connsiteY1" fmla="*/ 44196 h 44195"/>
                      <a:gd name="connsiteX2" fmla="*/ 0 w 122110"/>
                      <a:gd name="connsiteY2" fmla="*/ 22098 h 44195"/>
                      <a:gd name="connsiteX3" fmla="*/ 61055 w 122110"/>
                      <a:gd name="connsiteY3" fmla="*/ 0 h 44195"/>
                      <a:gd name="connsiteX4" fmla="*/ 122111 w 122110"/>
                      <a:gd name="connsiteY4" fmla="*/ 22098 h 44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110" h="44195">
                        <a:moveTo>
                          <a:pt x="122111" y="22098"/>
                        </a:moveTo>
                        <a:cubicBezTo>
                          <a:pt x="122111" y="34385"/>
                          <a:pt x="94774" y="44196"/>
                          <a:pt x="61055" y="44196"/>
                        </a:cubicBezTo>
                        <a:cubicBezTo>
                          <a:pt x="27337" y="44196"/>
                          <a:pt x="0" y="34671"/>
                          <a:pt x="0" y="22098"/>
                        </a:cubicBezTo>
                        <a:cubicBezTo>
                          <a:pt x="0" y="9525"/>
                          <a:pt x="27337" y="0"/>
                          <a:pt x="61055" y="0"/>
                        </a:cubicBezTo>
                        <a:cubicBezTo>
                          <a:pt x="94774" y="0"/>
                          <a:pt x="122111" y="9525"/>
                          <a:pt x="122111" y="22098"/>
                        </a:cubicBezTo>
                      </a:path>
                    </a:pathLst>
                  </a:custGeom>
                  <a:solidFill>
                    <a:srgbClr val="E8E8E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03D28557-E343-37EB-6AE0-E9DF07656319}"/>
                      </a:ext>
                    </a:extLst>
                  </p:cNvPr>
                  <p:cNvSpPr/>
                  <p:nvPr/>
                </p:nvSpPr>
                <p:spPr>
                  <a:xfrm>
                    <a:off x="10648522" y="3896642"/>
                    <a:ext cx="93726" cy="28098"/>
                  </a:xfrm>
                  <a:custGeom>
                    <a:avLst/>
                    <a:gdLst>
                      <a:gd name="connsiteX0" fmla="*/ 93726 w 93726"/>
                      <a:gd name="connsiteY0" fmla="*/ 14002 h 28098"/>
                      <a:gd name="connsiteX1" fmla="*/ 46863 w 93726"/>
                      <a:gd name="connsiteY1" fmla="*/ 28099 h 28098"/>
                      <a:gd name="connsiteX2" fmla="*/ 0 w 93726"/>
                      <a:gd name="connsiteY2" fmla="*/ 14002 h 28098"/>
                      <a:gd name="connsiteX3" fmla="*/ 46863 w 93726"/>
                      <a:gd name="connsiteY3" fmla="*/ 0 h 28098"/>
                      <a:gd name="connsiteX4" fmla="*/ 93726 w 93726"/>
                      <a:gd name="connsiteY4" fmla="*/ 14002 h 28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726" h="28098">
                        <a:moveTo>
                          <a:pt x="93726" y="14002"/>
                        </a:moveTo>
                        <a:cubicBezTo>
                          <a:pt x="93726" y="21812"/>
                          <a:pt x="72676" y="28099"/>
                          <a:pt x="46863" y="28099"/>
                        </a:cubicBezTo>
                        <a:cubicBezTo>
                          <a:pt x="21050" y="28099"/>
                          <a:pt x="0" y="21812"/>
                          <a:pt x="0" y="14002"/>
                        </a:cubicBezTo>
                        <a:cubicBezTo>
                          <a:pt x="0" y="6191"/>
                          <a:pt x="21050" y="0"/>
                          <a:pt x="46863" y="0"/>
                        </a:cubicBezTo>
                        <a:cubicBezTo>
                          <a:pt x="72676" y="0"/>
                          <a:pt x="93726" y="6287"/>
                          <a:pt x="93726" y="14002"/>
                        </a:cubicBezTo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81291E35-B332-7F10-3A46-2E928E2D731E}"/>
                      </a:ext>
                    </a:extLst>
                  </p:cNvPr>
                  <p:cNvSpPr/>
                  <p:nvPr/>
                </p:nvSpPr>
                <p:spPr>
                  <a:xfrm>
                    <a:off x="10658333" y="3914114"/>
                    <a:ext cx="74104" cy="10693"/>
                  </a:xfrm>
                  <a:custGeom>
                    <a:avLst/>
                    <a:gdLst>
                      <a:gd name="connsiteX0" fmla="*/ 37052 w 74104"/>
                      <a:gd name="connsiteY0" fmla="*/ 55 h 10693"/>
                      <a:gd name="connsiteX1" fmla="*/ 0 w 74104"/>
                      <a:gd name="connsiteY1" fmla="*/ 5484 h 10693"/>
                      <a:gd name="connsiteX2" fmla="*/ 37052 w 74104"/>
                      <a:gd name="connsiteY2" fmla="*/ 10627 h 10693"/>
                      <a:gd name="connsiteX3" fmla="*/ 74105 w 74104"/>
                      <a:gd name="connsiteY3" fmla="*/ 5103 h 10693"/>
                      <a:gd name="connsiteX4" fmla="*/ 37052 w 74104"/>
                      <a:gd name="connsiteY4" fmla="*/ 55 h 10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104" h="10693">
                        <a:moveTo>
                          <a:pt x="37052" y="55"/>
                        </a:moveTo>
                        <a:cubicBezTo>
                          <a:pt x="24482" y="-266"/>
                          <a:pt x="11950" y="1570"/>
                          <a:pt x="0" y="5484"/>
                        </a:cubicBezTo>
                        <a:cubicBezTo>
                          <a:pt x="11961" y="9325"/>
                          <a:pt x="24497" y="11065"/>
                          <a:pt x="37052" y="10627"/>
                        </a:cubicBezTo>
                        <a:cubicBezTo>
                          <a:pt x="49633" y="10996"/>
                          <a:pt x="62178" y="9125"/>
                          <a:pt x="74105" y="5103"/>
                        </a:cubicBezTo>
                        <a:cubicBezTo>
                          <a:pt x="62121" y="1370"/>
                          <a:pt x="49598" y="-336"/>
                          <a:pt x="37052" y="55"/>
                        </a:cubicBezTo>
                        <a:close/>
                      </a:path>
                    </a:pathLst>
                  </a:custGeom>
                  <a:solidFill>
                    <a:srgbClr val="198AB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104" name="Graphic 103">
                  <a:extLst>
                    <a:ext uri="{FF2B5EF4-FFF2-40B4-BE49-F238E27FC236}">
                      <a16:creationId xmlns:a16="http://schemas.microsoft.com/office/drawing/2014/main" id="{3F59A7E9-CC55-5AFF-C41B-D287A67B1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2472" y="4104705"/>
                  <a:ext cx="131629" cy="13162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5209530-874F-9996-EE5F-E81FFD472DD5}"/>
                  </a:ext>
                </a:extLst>
              </p:cNvPr>
              <p:cNvGrpSpPr/>
              <p:nvPr/>
            </p:nvGrpSpPr>
            <p:grpSpPr>
              <a:xfrm>
                <a:off x="9764218" y="4001986"/>
                <a:ext cx="185673" cy="183833"/>
                <a:chOff x="6010275" y="3343275"/>
                <a:chExt cx="228165" cy="225904"/>
              </a:xfrm>
            </p:grpSpPr>
            <p:pic>
              <p:nvPicPr>
                <p:cNvPr id="93" name="Graphic 92">
                  <a:extLst>
                    <a:ext uri="{FF2B5EF4-FFF2-40B4-BE49-F238E27FC236}">
                      <a16:creationId xmlns:a16="http://schemas.microsoft.com/office/drawing/2014/main" id="{ABB53A24-8A82-E73D-285E-23DDEEBC2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0275" y="3343275"/>
                  <a:ext cx="225904" cy="225904"/>
                </a:xfrm>
                <a:prstGeom prst="rect">
                  <a:avLst/>
                </a:prstGeom>
              </p:spPr>
            </p:pic>
            <p:grpSp>
              <p:nvGrpSpPr>
                <p:cNvPr id="95" name="Graphic 641">
                  <a:extLst>
                    <a:ext uri="{FF2B5EF4-FFF2-40B4-BE49-F238E27FC236}">
                      <a16:creationId xmlns:a16="http://schemas.microsoft.com/office/drawing/2014/main" id="{B2AA47BF-F511-2831-BCB1-D6B787B2A27D}"/>
                    </a:ext>
                  </a:extLst>
                </p:cNvPr>
                <p:cNvGrpSpPr/>
                <p:nvPr/>
              </p:nvGrpSpPr>
              <p:grpSpPr>
                <a:xfrm>
                  <a:off x="6097578" y="3425468"/>
                  <a:ext cx="51298" cy="61518"/>
                  <a:chOff x="6382828" y="3440477"/>
                  <a:chExt cx="123825" cy="148494"/>
                </a:xfrm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A447E400-F6C7-497C-4D68-478AEC48510C}"/>
                      </a:ext>
                    </a:extLst>
                  </p:cNvPr>
                  <p:cNvSpPr/>
                  <p:nvPr/>
                </p:nvSpPr>
                <p:spPr>
                  <a:xfrm>
                    <a:off x="6382828" y="3440477"/>
                    <a:ext cx="123825" cy="148494"/>
                  </a:xfrm>
                  <a:custGeom>
                    <a:avLst/>
                    <a:gdLst>
                      <a:gd name="connsiteX0" fmla="*/ 123825 w 123825"/>
                      <a:gd name="connsiteY0" fmla="*/ 69342 h 148494"/>
                      <a:gd name="connsiteX1" fmla="*/ 63989 w 123825"/>
                      <a:gd name="connsiteY1" fmla="*/ 147923 h 148494"/>
                      <a:gd name="connsiteX2" fmla="*/ 59912 w 123825"/>
                      <a:gd name="connsiteY2" fmla="*/ 147923 h 148494"/>
                      <a:gd name="connsiteX3" fmla="*/ 0 w 123825"/>
                      <a:gd name="connsiteY3" fmla="*/ 69342 h 148494"/>
                      <a:gd name="connsiteX4" fmla="*/ 0 w 123825"/>
                      <a:gd name="connsiteY4" fmla="*/ 21298 h 148494"/>
                      <a:gd name="connsiteX5" fmla="*/ 3810 w 123825"/>
                      <a:gd name="connsiteY5" fmla="*/ 17488 h 148494"/>
                      <a:gd name="connsiteX6" fmla="*/ 61913 w 123825"/>
                      <a:gd name="connsiteY6" fmla="*/ 0 h 148494"/>
                      <a:gd name="connsiteX7" fmla="*/ 120015 w 123825"/>
                      <a:gd name="connsiteY7" fmla="*/ 17497 h 148494"/>
                      <a:gd name="connsiteX8" fmla="*/ 123825 w 123825"/>
                      <a:gd name="connsiteY8" fmla="*/ 21307 h 148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825" h="148494">
                        <a:moveTo>
                          <a:pt x="123825" y="69342"/>
                        </a:moveTo>
                        <a:cubicBezTo>
                          <a:pt x="123825" y="109261"/>
                          <a:pt x="74676" y="141408"/>
                          <a:pt x="63989" y="147923"/>
                        </a:cubicBezTo>
                        <a:cubicBezTo>
                          <a:pt x="62737" y="148684"/>
                          <a:pt x="61165" y="148684"/>
                          <a:pt x="59912" y="147923"/>
                        </a:cubicBezTo>
                        <a:cubicBezTo>
                          <a:pt x="49187" y="141408"/>
                          <a:pt x="0" y="109261"/>
                          <a:pt x="0" y="69342"/>
                        </a:cubicBezTo>
                        <a:lnTo>
                          <a:pt x="0" y="21298"/>
                        </a:lnTo>
                        <a:cubicBezTo>
                          <a:pt x="0" y="19194"/>
                          <a:pt x="1706" y="17488"/>
                          <a:pt x="3810" y="17488"/>
                        </a:cubicBezTo>
                        <a:cubicBezTo>
                          <a:pt x="42062" y="16478"/>
                          <a:pt x="33261" y="0"/>
                          <a:pt x="61913" y="0"/>
                        </a:cubicBezTo>
                        <a:cubicBezTo>
                          <a:pt x="90564" y="0"/>
                          <a:pt x="81763" y="16478"/>
                          <a:pt x="120015" y="17497"/>
                        </a:cubicBezTo>
                        <a:cubicBezTo>
                          <a:pt x="122119" y="17497"/>
                          <a:pt x="123825" y="19203"/>
                          <a:pt x="123825" y="21307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FFD11CB6-B899-5A08-FEB2-C47413CB521C}"/>
                      </a:ext>
                    </a:extLst>
                  </p:cNvPr>
                  <p:cNvSpPr/>
                  <p:nvPr/>
                </p:nvSpPr>
                <p:spPr>
                  <a:xfrm>
                    <a:off x="6414461" y="3463916"/>
                    <a:ext cx="60559" cy="79212"/>
                  </a:xfrm>
                  <a:custGeom>
                    <a:avLst/>
                    <a:gdLst>
                      <a:gd name="connsiteX0" fmla="*/ 57455 w 60559"/>
                      <a:gd name="connsiteY0" fmla="*/ 38045 h 79212"/>
                      <a:gd name="connsiteX1" fmla="*/ 53569 w 60559"/>
                      <a:gd name="connsiteY1" fmla="*/ 38045 h 79212"/>
                      <a:gd name="connsiteX2" fmla="*/ 53569 w 60559"/>
                      <a:gd name="connsiteY2" fmla="*/ 24548 h 79212"/>
                      <a:gd name="connsiteX3" fmla="*/ 46901 w 60559"/>
                      <a:gd name="connsiteY3" fmla="*/ 7318 h 79212"/>
                      <a:gd name="connsiteX4" fmla="*/ 15171 w 60559"/>
                      <a:gd name="connsiteY4" fmla="*/ 5872 h 79212"/>
                      <a:gd name="connsiteX5" fmla="*/ 13726 w 60559"/>
                      <a:gd name="connsiteY5" fmla="*/ 7318 h 79212"/>
                      <a:gd name="connsiteX6" fmla="*/ 7058 w 60559"/>
                      <a:gd name="connsiteY6" fmla="*/ 24539 h 79212"/>
                      <a:gd name="connsiteX7" fmla="*/ 7058 w 60559"/>
                      <a:gd name="connsiteY7" fmla="*/ 38045 h 79212"/>
                      <a:gd name="connsiteX8" fmla="*/ 3105 w 60559"/>
                      <a:gd name="connsiteY8" fmla="*/ 38045 h 79212"/>
                      <a:gd name="connsiteX9" fmla="*/ 0 w 60559"/>
                      <a:gd name="connsiteY9" fmla="*/ 41093 h 79212"/>
                      <a:gd name="connsiteX10" fmla="*/ 0 w 60559"/>
                      <a:gd name="connsiteY10" fmla="*/ 76164 h 79212"/>
                      <a:gd name="connsiteX11" fmla="*/ 3105 w 60559"/>
                      <a:gd name="connsiteY11" fmla="*/ 79212 h 79212"/>
                      <a:gd name="connsiteX12" fmla="*/ 57455 w 60559"/>
                      <a:gd name="connsiteY12" fmla="*/ 79212 h 79212"/>
                      <a:gd name="connsiteX13" fmla="*/ 60560 w 60559"/>
                      <a:gd name="connsiteY13" fmla="*/ 76164 h 79212"/>
                      <a:gd name="connsiteX14" fmla="*/ 60560 w 60559"/>
                      <a:gd name="connsiteY14" fmla="*/ 41093 h 79212"/>
                      <a:gd name="connsiteX15" fmla="*/ 57455 w 60559"/>
                      <a:gd name="connsiteY15" fmla="*/ 38045 h 79212"/>
                      <a:gd name="connsiteX16" fmla="*/ 42701 w 60559"/>
                      <a:gd name="connsiteY16" fmla="*/ 38045 h 79212"/>
                      <a:gd name="connsiteX17" fmla="*/ 17897 w 60559"/>
                      <a:gd name="connsiteY17" fmla="*/ 38045 h 79212"/>
                      <a:gd name="connsiteX18" fmla="*/ 17897 w 60559"/>
                      <a:gd name="connsiteY18" fmla="*/ 24320 h 79212"/>
                      <a:gd name="connsiteX19" fmla="*/ 21803 w 60559"/>
                      <a:gd name="connsiteY19" fmla="*/ 14890 h 79212"/>
                      <a:gd name="connsiteX20" fmla="*/ 37943 w 60559"/>
                      <a:gd name="connsiteY20" fmla="*/ 13999 h 79212"/>
                      <a:gd name="connsiteX21" fmla="*/ 38833 w 60559"/>
                      <a:gd name="connsiteY21" fmla="*/ 14890 h 79212"/>
                      <a:gd name="connsiteX22" fmla="*/ 40291 w 60559"/>
                      <a:gd name="connsiteY22" fmla="*/ 16795 h 79212"/>
                      <a:gd name="connsiteX23" fmla="*/ 40291 w 60559"/>
                      <a:gd name="connsiteY23" fmla="*/ 16795 h 79212"/>
                      <a:gd name="connsiteX24" fmla="*/ 42748 w 60559"/>
                      <a:gd name="connsiteY24" fmla="*/ 24329 h 79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0559" h="79212">
                        <a:moveTo>
                          <a:pt x="57455" y="38045"/>
                        </a:moveTo>
                        <a:lnTo>
                          <a:pt x="53569" y="38045"/>
                        </a:lnTo>
                        <a:lnTo>
                          <a:pt x="53569" y="24548"/>
                        </a:lnTo>
                        <a:cubicBezTo>
                          <a:pt x="53602" y="18169"/>
                          <a:pt x="51220" y="12013"/>
                          <a:pt x="46901" y="7318"/>
                        </a:cubicBezTo>
                        <a:cubicBezTo>
                          <a:pt x="38538" y="-1844"/>
                          <a:pt x="24332" y="-2491"/>
                          <a:pt x="15171" y="5872"/>
                        </a:cubicBezTo>
                        <a:cubicBezTo>
                          <a:pt x="14667" y="6332"/>
                          <a:pt x="14185" y="6814"/>
                          <a:pt x="13726" y="7318"/>
                        </a:cubicBezTo>
                        <a:cubicBezTo>
                          <a:pt x="9371" y="11987"/>
                          <a:pt x="6983" y="18155"/>
                          <a:pt x="7058" y="24539"/>
                        </a:cubicBezTo>
                        <a:lnTo>
                          <a:pt x="7058" y="38045"/>
                        </a:lnTo>
                        <a:lnTo>
                          <a:pt x="3105" y="38045"/>
                        </a:lnTo>
                        <a:cubicBezTo>
                          <a:pt x="1416" y="38055"/>
                          <a:pt x="41" y="39405"/>
                          <a:pt x="0" y="41093"/>
                        </a:cubicBezTo>
                        <a:lnTo>
                          <a:pt x="0" y="76164"/>
                        </a:lnTo>
                        <a:cubicBezTo>
                          <a:pt x="46" y="77850"/>
                          <a:pt x="1418" y="79198"/>
                          <a:pt x="3105" y="79212"/>
                        </a:cubicBezTo>
                        <a:lnTo>
                          <a:pt x="57455" y="79212"/>
                        </a:lnTo>
                        <a:cubicBezTo>
                          <a:pt x="59142" y="79198"/>
                          <a:pt x="60514" y="77850"/>
                          <a:pt x="60560" y="76164"/>
                        </a:cubicBezTo>
                        <a:lnTo>
                          <a:pt x="60560" y="41093"/>
                        </a:lnTo>
                        <a:cubicBezTo>
                          <a:pt x="60519" y="39405"/>
                          <a:pt x="59144" y="38055"/>
                          <a:pt x="57455" y="38045"/>
                        </a:cubicBezTo>
                        <a:close/>
                        <a:moveTo>
                          <a:pt x="42701" y="38045"/>
                        </a:moveTo>
                        <a:lnTo>
                          <a:pt x="17897" y="38045"/>
                        </a:lnTo>
                        <a:lnTo>
                          <a:pt x="17897" y="24320"/>
                        </a:lnTo>
                        <a:cubicBezTo>
                          <a:pt x="17932" y="20790"/>
                          <a:pt x="19331" y="17410"/>
                          <a:pt x="21803" y="14890"/>
                        </a:cubicBezTo>
                        <a:cubicBezTo>
                          <a:pt x="26014" y="10187"/>
                          <a:pt x="33240" y="9788"/>
                          <a:pt x="37943" y="13999"/>
                        </a:cubicBezTo>
                        <a:cubicBezTo>
                          <a:pt x="38256" y="14280"/>
                          <a:pt x="38553" y="14577"/>
                          <a:pt x="38833" y="14890"/>
                        </a:cubicBezTo>
                        <a:cubicBezTo>
                          <a:pt x="39376" y="15480"/>
                          <a:pt x="39863" y="16117"/>
                          <a:pt x="40291" y="16795"/>
                        </a:cubicBezTo>
                        <a:lnTo>
                          <a:pt x="40291" y="16795"/>
                        </a:lnTo>
                        <a:cubicBezTo>
                          <a:pt x="41831" y="19011"/>
                          <a:pt x="42685" y="21631"/>
                          <a:pt x="42748" y="24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DB7B5A44-21D3-81E5-018C-F89113F5AD1B}"/>
                      </a:ext>
                    </a:extLst>
                  </p:cNvPr>
                  <p:cNvSpPr/>
                  <p:nvPr/>
                </p:nvSpPr>
                <p:spPr>
                  <a:xfrm>
                    <a:off x="6414470" y="3501942"/>
                    <a:ext cx="59445" cy="40405"/>
                  </a:xfrm>
                  <a:custGeom>
                    <a:avLst/>
                    <a:gdLst>
                      <a:gd name="connsiteX0" fmla="*/ 3105 w 59445"/>
                      <a:gd name="connsiteY0" fmla="*/ 0 h 40405"/>
                      <a:gd name="connsiteX1" fmla="*/ 57445 w 59445"/>
                      <a:gd name="connsiteY1" fmla="*/ 0 h 40405"/>
                      <a:gd name="connsiteX2" fmla="*/ 59446 w 59445"/>
                      <a:gd name="connsiteY2" fmla="*/ 762 h 40405"/>
                      <a:gd name="connsiteX3" fmla="*/ 1105 w 59445"/>
                      <a:gd name="connsiteY3" fmla="*/ 40405 h 40405"/>
                      <a:gd name="connsiteX4" fmla="*/ 0 w 59445"/>
                      <a:gd name="connsiteY4" fmla="*/ 38110 h 40405"/>
                      <a:gd name="connsiteX5" fmla="*/ 0 w 59445"/>
                      <a:gd name="connsiteY5" fmla="*/ 3058 h 40405"/>
                      <a:gd name="connsiteX6" fmla="*/ 3105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3105" y="0"/>
                        </a:moveTo>
                        <a:lnTo>
                          <a:pt x="57445" y="0"/>
                        </a:lnTo>
                        <a:cubicBezTo>
                          <a:pt x="58181" y="11"/>
                          <a:pt x="58889" y="280"/>
                          <a:pt x="59446" y="762"/>
                        </a:cubicBezTo>
                        <a:lnTo>
                          <a:pt x="1105" y="40405"/>
                        </a:lnTo>
                        <a:cubicBezTo>
                          <a:pt x="412" y="39844"/>
                          <a:pt x="6" y="39001"/>
                          <a:pt x="0" y="38110"/>
                        </a:cubicBezTo>
                        <a:lnTo>
                          <a:pt x="0" y="3058"/>
                        </a:lnTo>
                        <a:cubicBezTo>
                          <a:pt x="36" y="1366"/>
                          <a:pt x="1413" y="10"/>
                          <a:pt x="3105" y="0"/>
                        </a:cubicBezTo>
                        <a:close/>
                      </a:path>
                    </a:pathLst>
                  </a:custGeom>
                  <a:solidFill>
                    <a:srgbClr val="B3B3B3">
                      <a:alpha val="1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2F0AE711-95F5-FD01-8461-9D2B5A550576}"/>
                      </a:ext>
                    </a:extLst>
                  </p:cNvPr>
                  <p:cNvSpPr/>
                  <p:nvPr/>
                </p:nvSpPr>
                <p:spPr>
                  <a:xfrm>
                    <a:off x="6415575" y="3501942"/>
                    <a:ext cx="59445" cy="40405"/>
                  </a:xfrm>
                  <a:custGeom>
                    <a:avLst/>
                    <a:gdLst>
                      <a:gd name="connsiteX0" fmla="*/ 56340 w 59445"/>
                      <a:gd name="connsiteY0" fmla="*/ 0 h 40405"/>
                      <a:gd name="connsiteX1" fmla="*/ 1991 w 59445"/>
                      <a:gd name="connsiteY1" fmla="*/ 0 h 40405"/>
                      <a:gd name="connsiteX2" fmla="*/ 0 w 59445"/>
                      <a:gd name="connsiteY2" fmla="*/ 762 h 40405"/>
                      <a:gd name="connsiteX3" fmla="*/ 58331 w 59445"/>
                      <a:gd name="connsiteY3" fmla="*/ 40405 h 40405"/>
                      <a:gd name="connsiteX4" fmla="*/ 59446 w 59445"/>
                      <a:gd name="connsiteY4" fmla="*/ 38110 h 40405"/>
                      <a:gd name="connsiteX5" fmla="*/ 59446 w 59445"/>
                      <a:gd name="connsiteY5" fmla="*/ 3058 h 40405"/>
                      <a:gd name="connsiteX6" fmla="*/ 56340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56340" y="0"/>
                        </a:moveTo>
                        <a:lnTo>
                          <a:pt x="1991" y="0"/>
                        </a:lnTo>
                        <a:cubicBezTo>
                          <a:pt x="1258" y="13"/>
                          <a:pt x="554" y="283"/>
                          <a:pt x="0" y="762"/>
                        </a:cubicBezTo>
                        <a:lnTo>
                          <a:pt x="58331" y="40405"/>
                        </a:lnTo>
                        <a:cubicBezTo>
                          <a:pt x="59026" y="39845"/>
                          <a:pt x="59435" y="39003"/>
                          <a:pt x="59446" y="38110"/>
                        </a:cubicBezTo>
                        <a:lnTo>
                          <a:pt x="59446" y="3058"/>
                        </a:lnTo>
                        <a:cubicBezTo>
                          <a:pt x="59405" y="1368"/>
                          <a:pt x="58031" y="15"/>
                          <a:pt x="56340" y="0"/>
                        </a:cubicBezTo>
                        <a:close/>
                      </a:path>
                    </a:pathLst>
                  </a:custGeom>
                  <a:solidFill>
                    <a:srgbClr val="A3A3A3">
                      <a:alpha val="9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349C47A6-F34E-EE7A-921B-D7B50A31E2D1}"/>
                    </a:ext>
                  </a:extLst>
                </p:cNvPr>
                <p:cNvSpPr/>
                <p:nvPr/>
              </p:nvSpPr>
              <p:spPr>
                <a:xfrm rot="21181879" flipH="1">
                  <a:off x="6089633" y="3359561"/>
                  <a:ext cx="148807" cy="205007"/>
                </a:xfrm>
                <a:custGeom>
                  <a:avLst/>
                  <a:gdLst>
                    <a:gd name="connsiteX0" fmla="*/ 64016 w 148807"/>
                    <a:gd name="connsiteY0" fmla="*/ 0 h 205007"/>
                    <a:gd name="connsiteX1" fmla="*/ 12575 w 148807"/>
                    <a:gd name="connsiteY1" fmla="*/ 8124 h 205007"/>
                    <a:gd name="connsiteX2" fmla="*/ 9867 w 148807"/>
                    <a:gd name="connsiteY2" fmla="*/ 10830 h 205007"/>
                    <a:gd name="connsiteX3" fmla="*/ 26111 w 148807"/>
                    <a:gd name="connsiteY3" fmla="*/ 24369 h 205007"/>
                    <a:gd name="connsiteX4" fmla="*/ 26111 w 148807"/>
                    <a:gd name="connsiteY4" fmla="*/ 27075 h 205007"/>
                    <a:gd name="connsiteX5" fmla="*/ 37368 w 148807"/>
                    <a:gd name="connsiteY5" fmla="*/ 178895 h 205007"/>
                    <a:gd name="connsiteX6" fmla="*/ 115611 w 148807"/>
                    <a:gd name="connsiteY6" fmla="*/ 204711 h 205007"/>
                    <a:gd name="connsiteX7" fmla="*/ 148807 w 148807"/>
                    <a:gd name="connsiteY7" fmla="*/ 195660 h 205007"/>
                    <a:gd name="connsiteX8" fmla="*/ 144001 w 148807"/>
                    <a:gd name="connsiteY8" fmla="*/ 173460 h 205007"/>
                    <a:gd name="connsiteX9" fmla="*/ 140099 w 148807"/>
                    <a:gd name="connsiteY9" fmla="*/ 175798 h 205007"/>
                    <a:gd name="connsiteX10" fmla="*/ 55750 w 148807"/>
                    <a:gd name="connsiteY10" fmla="*/ 154578 h 205007"/>
                    <a:gd name="connsiteX11" fmla="*/ 53186 w 148807"/>
                    <a:gd name="connsiteY11" fmla="*/ 151619 h 205007"/>
                    <a:gd name="connsiteX12" fmla="*/ 53186 w 148807"/>
                    <a:gd name="connsiteY12" fmla="*/ 46026 h 205007"/>
                    <a:gd name="connsiteX13" fmla="*/ 55895 w 148807"/>
                    <a:gd name="connsiteY13" fmla="*/ 46026 h 205007"/>
                    <a:gd name="connsiteX14" fmla="*/ 72140 w 148807"/>
                    <a:gd name="connsiteY14" fmla="*/ 59564 h 205007"/>
                    <a:gd name="connsiteX15" fmla="*/ 74846 w 148807"/>
                    <a:gd name="connsiteY15" fmla="*/ 59564 h 205007"/>
                    <a:gd name="connsiteX16" fmla="*/ 74846 w 148807"/>
                    <a:gd name="connsiteY16" fmla="*/ 56858 h 205007"/>
                    <a:gd name="connsiteX17" fmla="*/ 69431 w 148807"/>
                    <a:gd name="connsiteY17" fmla="*/ 2706 h 205007"/>
                    <a:gd name="connsiteX18" fmla="*/ 64016 w 148807"/>
                    <a:gd name="connsiteY18" fmla="*/ 0 h 205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8807" h="205007">
                      <a:moveTo>
                        <a:pt x="64016" y="0"/>
                      </a:moveTo>
                      <a:lnTo>
                        <a:pt x="12575" y="8124"/>
                      </a:lnTo>
                      <a:cubicBezTo>
                        <a:pt x="11080" y="8124"/>
                        <a:pt x="9867" y="9335"/>
                        <a:pt x="9867" y="10830"/>
                      </a:cubicBezTo>
                      <a:lnTo>
                        <a:pt x="26111" y="24369"/>
                      </a:lnTo>
                      <a:lnTo>
                        <a:pt x="26111" y="27075"/>
                      </a:lnTo>
                      <a:cubicBezTo>
                        <a:pt x="-12703" y="72108"/>
                        <a:pt x="-7666" y="140081"/>
                        <a:pt x="37368" y="178895"/>
                      </a:cubicBezTo>
                      <a:cubicBezTo>
                        <a:pt x="59885" y="198304"/>
                        <a:pt x="88136" y="206748"/>
                        <a:pt x="115611" y="204711"/>
                      </a:cubicBezTo>
                      <a:lnTo>
                        <a:pt x="148807" y="195660"/>
                      </a:lnTo>
                      <a:lnTo>
                        <a:pt x="144001" y="173460"/>
                      </a:lnTo>
                      <a:lnTo>
                        <a:pt x="140099" y="175798"/>
                      </a:lnTo>
                      <a:cubicBezTo>
                        <a:pt x="111182" y="185990"/>
                        <a:pt x="77702" y="178668"/>
                        <a:pt x="55750" y="154578"/>
                      </a:cubicBezTo>
                      <a:cubicBezTo>
                        <a:pt x="54872" y="153614"/>
                        <a:pt x="54016" y="152625"/>
                        <a:pt x="53186" y="151619"/>
                      </a:cubicBezTo>
                      <a:cubicBezTo>
                        <a:pt x="26111" y="121627"/>
                        <a:pt x="26111" y="76017"/>
                        <a:pt x="53186" y="46026"/>
                      </a:cubicBezTo>
                      <a:lnTo>
                        <a:pt x="55895" y="46026"/>
                      </a:lnTo>
                      <a:lnTo>
                        <a:pt x="72140" y="59564"/>
                      </a:lnTo>
                      <a:lnTo>
                        <a:pt x="74846" y="59564"/>
                      </a:lnTo>
                      <a:lnTo>
                        <a:pt x="74846" y="56858"/>
                      </a:lnTo>
                      <a:lnTo>
                        <a:pt x="69431" y="2706"/>
                      </a:lnTo>
                      <a:cubicBezTo>
                        <a:pt x="69431" y="0"/>
                        <a:pt x="66725" y="0"/>
                        <a:pt x="64016" y="0"/>
                      </a:cubicBezTo>
                      <a:close/>
                    </a:path>
                  </a:pathLst>
                </a:custGeom>
                <a:solidFill>
                  <a:srgbClr val="86D6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DE1D640-1072-9B03-DE79-CEDDA8A5A018}"/>
                  </a:ext>
                </a:extLst>
              </p:cNvPr>
              <p:cNvGrpSpPr/>
              <p:nvPr/>
            </p:nvGrpSpPr>
            <p:grpSpPr>
              <a:xfrm>
                <a:off x="10029155" y="4006466"/>
                <a:ext cx="177968" cy="174872"/>
                <a:chOff x="10081033" y="4022784"/>
                <a:chExt cx="177968" cy="174872"/>
              </a:xfrm>
            </p:grpSpPr>
            <p:grpSp>
              <p:nvGrpSpPr>
                <p:cNvPr id="73" name="Graphic 658">
                  <a:extLst>
                    <a:ext uri="{FF2B5EF4-FFF2-40B4-BE49-F238E27FC236}">
                      <a16:creationId xmlns:a16="http://schemas.microsoft.com/office/drawing/2014/main" id="{9D48AF3A-4816-BC92-0D87-A64796A54C11}"/>
                    </a:ext>
                  </a:extLst>
                </p:cNvPr>
                <p:cNvGrpSpPr/>
                <p:nvPr/>
              </p:nvGrpSpPr>
              <p:grpSpPr>
                <a:xfrm>
                  <a:off x="10130574" y="4022784"/>
                  <a:ext cx="78886" cy="91507"/>
                  <a:chOff x="10128395" y="4027098"/>
                  <a:chExt cx="78886" cy="91507"/>
                </a:xfrm>
                <a:solidFill>
                  <a:srgbClr val="D2D2D2"/>
                </a:solidFill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822C1953-A723-589D-D45C-303F871B14F0}"/>
                      </a:ext>
                    </a:extLst>
                  </p:cNvPr>
                  <p:cNvSpPr/>
                  <p:nvPr/>
                </p:nvSpPr>
                <p:spPr>
                  <a:xfrm>
                    <a:off x="10167838" y="405003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0 h 68570"/>
                      <a:gd name="connsiteX1" fmla="*/ 39443 w 39443"/>
                      <a:gd name="connsiteY1" fmla="*/ 45634 h 68570"/>
                      <a:gd name="connsiteX2" fmla="*/ 0 w 39443"/>
                      <a:gd name="connsiteY2" fmla="*/ 68570 h 68570"/>
                      <a:gd name="connsiteX3" fmla="*/ 0 w 39443"/>
                      <a:gd name="connsiteY3" fmla="*/ 22860 h 68570"/>
                      <a:gd name="connsiteX4" fmla="*/ 39443 w 39443"/>
                      <a:gd name="connsiteY4" fmla="*/ 0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70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4E22085B-EAFA-8863-2F0B-C87F4C91D467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2709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3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27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3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36"/>
                        </a:moveTo>
                        <a:lnTo>
                          <a:pt x="39443" y="45863"/>
                        </a:lnTo>
                        <a:lnTo>
                          <a:pt x="0" y="22927"/>
                        </a:lnTo>
                        <a:lnTo>
                          <a:pt x="39443" y="0"/>
                        </a:lnTo>
                        <a:lnTo>
                          <a:pt x="78886" y="2293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A1786365-A918-1DC2-CCC7-0FE9AE666F6F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50025"/>
                    <a:ext cx="39443" cy="68580"/>
                  </a:xfrm>
                  <a:custGeom>
                    <a:avLst/>
                    <a:gdLst>
                      <a:gd name="connsiteX0" fmla="*/ 39443 w 39443"/>
                      <a:gd name="connsiteY0" fmla="*/ 22936 h 68580"/>
                      <a:gd name="connsiteX1" fmla="*/ 39443 w 39443"/>
                      <a:gd name="connsiteY1" fmla="*/ 68580 h 68580"/>
                      <a:gd name="connsiteX2" fmla="*/ 0 w 39443"/>
                      <a:gd name="connsiteY2" fmla="*/ 45644 h 68580"/>
                      <a:gd name="connsiteX3" fmla="*/ 0 w 39443"/>
                      <a:gd name="connsiteY3" fmla="*/ 0 h 68580"/>
                      <a:gd name="connsiteX4" fmla="*/ 39443 w 39443"/>
                      <a:gd name="connsiteY4" fmla="*/ 22936 h 6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80">
                        <a:moveTo>
                          <a:pt x="39443" y="22936"/>
                        </a:moveTo>
                        <a:lnTo>
                          <a:pt x="39443" y="6858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4" name="Graphic 658">
                  <a:extLst>
                    <a:ext uri="{FF2B5EF4-FFF2-40B4-BE49-F238E27FC236}">
                      <a16:creationId xmlns:a16="http://schemas.microsoft.com/office/drawing/2014/main" id="{FCE4A912-843D-AC1F-B08B-26AFD6421F3C}"/>
                    </a:ext>
                  </a:extLst>
                </p:cNvPr>
                <p:cNvGrpSpPr/>
                <p:nvPr/>
              </p:nvGrpSpPr>
              <p:grpSpPr>
                <a:xfrm>
                  <a:off x="10081033" y="4106150"/>
                  <a:ext cx="78886" cy="91506"/>
                  <a:chOff x="10087580" y="4099688"/>
                  <a:chExt cx="78886" cy="91506"/>
                </a:xfrm>
                <a:solidFill>
                  <a:srgbClr val="D2D2D2"/>
                </a:solidFill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BEB6AB12-661E-6492-F6CB-17D8CA676F27}"/>
                      </a:ext>
                    </a:extLst>
                  </p:cNvPr>
                  <p:cNvSpPr/>
                  <p:nvPr/>
                </p:nvSpPr>
                <p:spPr>
                  <a:xfrm>
                    <a:off x="10127023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F10A2E9C-ADBF-BDA1-8A99-5B0C99CACA35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09968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43" y="45863"/>
                        </a:lnTo>
                        <a:lnTo>
                          <a:pt x="0" y="22936"/>
                        </a:lnTo>
                        <a:lnTo>
                          <a:pt x="3944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A069EADD-2C32-C275-94CE-284996FBFFD5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5" name="Graphic 658">
                  <a:extLst>
                    <a:ext uri="{FF2B5EF4-FFF2-40B4-BE49-F238E27FC236}">
                      <a16:creationId xmlns:a16="http://schemas.microsoft.com/office/drawing/2014/main" id="{C00EC3DF-3CE3-EEC5-5330-8DA80A98E205}"/>
                    </a:ext>
                  </a:extLst>
                </p:cNvPr>
                <p:cNvGrpSpPr/>
                <p:nvPr/>
              </p:nvGrpSpPr>
              <p:grpSpPr>
                <a:xfrm>
                  <a:off x="10180115" y="4108307"/>
                  <a:ext cx="78886" cy="89349"/>
                  <a:chOff x="10170619" y="4101845"/>
                  <a:chExt cx="78886" cy="89349"/>
                </a:xfrm>
                <a:solidFill>
                  <a:srgbClr val="D2D2D2"/>
                </a:solidFill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453ED997-F2FC-DD0B-A6FC-0FD37C54B09C}"/>
                      </a:ext>
                    </a:extLst>
                  </p:cNvPr>
                  <p:cNvSpPr/>
                  <p:nvPr/>
                </p:nvSpPr>
                <p:spPr>
                  <a:xfrm>
                    <a:off x="10210062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6A313FAF-A821-0BBD-CC9E-97E3330B62CC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01845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5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5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53" y="45863"/>
                        </a:lnTo>
                        <a:lnTo>
                          <a:pt x="0" y="22936"/>
                        </a:lnTo>
                        <a:lnTo>
                          <a:pt x="3945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9CE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FE8BC292-1AA4-F741-792B-F63F66178361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solidFill>
                    <a:srgbClr val="6AE7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987774D-2670-8E25-C2CE-7C5502AB6D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75353" y="4080186"/>
                <a:ext cx="110797" cy="27432"/>
                <a:chOff x="7860569" y="4032362"/>
                <a:chExt cx="184657" cy="45719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C1A189A-2EBE-D4E2-1450-899966F047B4}"/>
                    </a:ext>
                  </a:extLst>
                </p:cNvPr>
                <p:cNvSpPr/>
                <p:nvPr/>
              </p:nvSpPr>
              <p:spPr bwMode="auto">
                <a:xfrm>
                  <a:off x="7860569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2BC8D88-8323-E31B-4869-253A5CE89529}"/>
                    </a:ext>
                  </a:extLst>
                </p:cNvPr>
                <p:cNvSpPr/>
                <p:nvPr/>
              </p:nvSpPr>
              <p:spPr bwMode="auto">
                <a:xfrm>
                  <a:off x="7930038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C1E2D0E7-EF5F-AF3F-B1E2-DDB61A4FDD40}"/>
                    </a:ext>
                  </a:extLst>
                </p:cNvPr>
                <p:cNvSpPr/>
                <p:nvPr/>
              </p:nvSpPr>
              <p:spPr bwMode="auto">
                <a:xfrm>
                  <a:off x="7999507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EB9A266-A488-A387-A170-E1F27B239AE6}"/>
                  </a:ext>
                </a:extLst>
              </p:cNvPr>
              <p:cNvGrpSpPr/>
              <p:nvPr/>
            </p:nvGrpSpPr>
            <p:grpSpPr>
              <a:xfrm>
                <a:off x="8483929" y="3992769"/>
                <a:ext cx="201204" cy="202267"/>
                <a:chOff x="8468060" y="3983840"/>
                <a:chExt cx="256530" cy="257885"/>
              </a:xfrm>
            </p:grpSpPr>
            <p:pic>
              <p:nvPicPr>
                <p:cNvPr id="65" name="Graphic 64" descr="spring cloud logo">
                  <a:extLst>
                    <a:ext uri="{FF2B5EF4-FFF2-40B4-BE49-F238E27FC236}">
                      <a16:creationId xmlns:a16="http://schemas.microsoft.com/office/drawing/2014/main" id="{79A9AC3A-ACB8-A6D3-7AC3-F5DA11108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090" y="3983840"/>
                  <a:ext cx="192470" cy="192470"/>
                </a:xfrm>
                <a:prstGeom prst="rect">
                  <a:avLst/>
                </a:prstGeom>
              </p:spPr>
            </p:pic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75458F9-B154-1B7C-6EDE-B53B5D93E39B}"/>
                    </a:ext>
                  </a:extLst>
                </p:cNvPr>
                <p:cNvGrpSpPr/>
                <p:nvPr/>
              </p:nvGrpSpPr>
              <p:grpSpPr>
                <a:xfrm>
                  <a:off x="8468060" y="4136719"/>
                  <a:ext cx="256530" cy="105006"/>
                  <a:chOff x="8468060" y="4136719"/>
                  <a:chExt cx="256530" cy="105006"/>
                </a:xfrm>
              </p:grpSpPr>
              <p:sp>
                <p:nvSpPr>
                  <p:cNvPr id="67" name="Arrow: Right 66">
                    <a:extLst>
                      <a:ext uri="{FF2B5EF4-FFF2-40B4-BE49-F238E27FC236}">
                        <a16:creationId xmlns:a16="http://schemas.microsoft.com/office/drawing/2014/main" id="{83482BA9-98F7-468E-1F37-B0022AF2B1F8}"/>
                      </a:ext>
                    </a:extLst>
                  </p:cNvPr>
                  <p:cNvSpPr/>
                  <p:nvPr/>
                </p:nvSpPr>
                <p:spPr bwMode="auto">
                  <a:xfrm rot="1800000">
                    <a:off x="8645418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" name="Arrow: Right 67">
                    <a:extLst>
                      <a:ext uri="{FF2B5EF4-FFF2-40B4-BE49-F238E27FC236}">
                        <a16:creationId xmlns:a16="http://schemas.microsoft.com/office/drawing/2014/main" id="{D67F9BFB-2373-CC67-9593-3874F1A42B4F}"/>
                      </a:ext>
                    </a:extLst>
                  </p:cNvPr>
                  <p:cNvSpPr/>
                  <p:nvPr/>
                </p:nvSpPr>
                <p:spPr bwMode="auto">
                  <a:xfrm rot="19800000" flipH="1">
                    <a:off x="8468060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" name="Arrow: Right 68">
                    <a:extLst>
                      <a:ext uri="{FF2B5EF4-FFF2-40B4-BE49-F238E27FC236}">
                        <a16:creationId xmlns:a16="http://schemas.microsoft.com/office/drawing/2014/main" id="{34AF3CDC-A1A1-A281-D608-05C965A230BB}"/>
                      </a:ext>
                    </a:extLst>
                  </p:cNvPr>
                  <p:cNvSpPr/>
                  <p:nvPr/>
                </p:nvSpPr>
                <p:spPr bwMode="auto">
                  <a:xfrm rot="16200000" flipH="1">
                    <a:off x="8556740" y="4160361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E1D169E-E7DF-B5B1-BEC1-6CDFABF8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87794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90D9ECC-D2C6-3029-A8B3-6914F7F78BDE}"/>
              </a:ext>
            </a:extLst>
          </p:cNvPr>
          <p:cNvGrpSpPr/>
          <p:nvPr/>
        </p:nvGrpSpPr>
        <p:grpSpPr>
          <a:xfrm>
            <a:off x="5745028" y="458312"/>
            <a:ext cx="2399015" cy="1374699"/>
            <a:chOff x="5745027" y="457542"/>
            <a:chExt cx="2399015" cy="1374699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8A70FE6-F97B-C776-537F-F46EAB538C4F}"/>
                </a:ext>
              </a:extLst>
            </p:cNvPr>
            <p:cNvSpPr/>
            <p:nvPr/>
          </p:nvSpPr>
          <p:spPr>
            <a:xfrm>
              <a:off x="5745027" y="457542"/>
              <a:ext cx="2399015" cy="137469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Identities – end-users &amp; machines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86AA318-FD63-2F2D-F7A8-F471CD75E939}"/>
                </a:ext>
              </a:extLst>
            </p:cNvPr>
            <p:cNvGrpSpPr/>
            <p:nvPr/>
          </p:nvGrpSpPr>
          <p:grpSpPr>
            <a:xfrm>
              <a:off x="6183562" y="960472"/>
              <a:ext cx="1521945" cy="550636"/>
              <a:chOff x="6190372" y="960472"/>
              <a:chExt cx="1521945" cy="550636"/>
            </a:xfrm>
          </p:grpSpPr>
          <p:pic>
            <p:nvPicPr>
              <p:cNvPr id="154" name="Graphic 153">
                <a:extLst>
                  <a:ext uri="{FF2B5EF4-FFF2-40B4-BE49-F238E27FC236}">
                    <a16:creationId xmlns:a16="http://schemas.microsoft.com/office/drawing/2014/main" id="{51314A7C-1563-45F6-23A4-1EDFBC0EA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7161681" y="960472"/>
                <a:ext cx="550636" cy="550636"/>
              </a:xfrm>
              <a:prstGeom prst="rect">
                <a:avLst/>
              </a:prstGeom>
            </p:spPr>
          </p:pic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961A4C50-295D-0979-3394-EAA1738D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6190372" y="973379"/>
                <a:ext cx="523404" cy="523404"/>
              </a:xfrm>
              <a:prstGeom prst="rect">
                <a:avLst/>
              </a:prstGeom>
            </p:spPr>
          </p:pic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E60C71F-5270-B629-B92E-DC8E439BD5A8}"/>
              </a:ext>
            </a:extLst>
          </p:cNvPr>
          <p:cNvGrpSpPr/>
          <p:nvPr/>
        </p:nvGrpSpPr>
        <p:grpSpPr>
          <a:xfrm>
            <a:off x="8300484" y="458312"/>
            <a:ext cx="3281916" cy="1374698"/>
            <a:chOff x="8300484" y="457542"/>
            <a:chExt cx="3281916" cy="1374698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E300DC7-60EC-97CF-4D93-AB9E0DD7F1D1}"/>
                </a:ext>
              </a:extLst>
            </p:cNvPr>
            <p:cNvSpPr/>
            <p:nvPr/>
          </p:nvSpPr>
          <p:spPr>
            <a:xfrm>
              <a:off x="8300484" y="457542"/>
              <a:ext cx="3281916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Automation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8EE063F-AD70-7230-858F-33AE64A3C1EC}"/>
                </a:ext>
              </a:extLst>
            </p:cNvPr>
            <p:cNvGrpSpPr/>
            <p:nvPr/>
          </p:nvGrpSpPr>
          <p:grpSpPr>
            <a:xfrm>
              <a:off x="8539897" y="835738"/>
              <a:ext cx="2803090" cy="393930"/>
              <a:chOff x="8496022" y="835738"/>
              <a:chExt cx="2803090" cy="393930"/>
            </a:xfrm>
          </p:grpSpPr>
          <p:pic>
            <p:nvPicPr>
              <p:cNvPr id="165" name="Graphic 164">
                <a:extLst>
                  <a:ext uri="{FF2B5EF4-FFF2-40B4-BE49-F238E27FC236}">
                    <a16:creationId xmlns:a16="http://schemas.microsoft.com/office/drawing/2014/main" id="{1559AE6B-060D-0B88-C283-745F529B1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9113542" y="888458"/>
                <a:ext cx="288490" cy="288490"/>
              </a:xfrm>
              <a:prstGeom prst="rect">
                <a:avLst/>
              </a:prstGeom>
            </p:spPr>
          </p:pic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7AF885BB-7889-980A-EFCD-97E1A0BD2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9725004" y="835738"/>
                <a:ext cx="284506" cy="393930"/>
              </a:xfrm>
              <a:prstGeom prst="rect">
                <a:avLst/>
              </a:prstGeom>
            </p:spPr>
          </p:pic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D039B911-DB8F-9334-8C7B-13DA1FB9C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10332482" y="886564"/>
                <a:ext cx="292279" cy="292279"/>
              </a:xfrm>
              <a:prstGeom prst="rect">
                <a:avLst/>
              </a:prstGeom>
            </p:spPr>
          </p:pic>
          <p:pic>
            <p:nvPicPr>
              <p:cNvPr id="168" name="Picture 167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E685BEF4-8B54-0745-51D0-63877E08D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6022" y="874034"/>
                <a:ext cx="294548" cy="317338"/>
              </a:xfrm>
              <a:prstGeom prst="rect">
                <a:avLst/>
              </a:prstGeom>
            </p:spPr>
          </p:pic>
          <p:pic>
            <p:nvPicPr>
              <p:cNvPr id="169" name="Picture 14">
                <a:extLst>
                  <a:ext uri="{FF2B5EF4-FFF2-40B4-BE49-F238E27FC236}">
                    <a16:creationId xmlns:a16="http://schemas.microsoft.com/office/drawing/2014/main" id="{3ACF4D39-CA2F-0A69-44C4-CC3029200B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47734" y="903954"/>
                <a:ext cx="351378" cy="257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FE96513-1404-9A89-7423-F6E691B3C8E4}"/>
                </a:ext>
              </a:extLst>
            </p:cNvPr>
            <p:cNvGrpSpPr/>
            <p:nvPr/>
          </p:nvGrpSpPr>
          <p:grpSpPr>
            <a:xfrm>
              <a:off x="8560623" y="1290658"/>
              <a:ext cx="2761638" cy="477182"/>
              <a:chOff x="8492773" y="1290658"/>
              <a:chExt cx="2761638" cy="477182"/>
            </a:xfrm>
          </p:grpSpPr>
          <p:pic>
            <p:nvPicPr>
              <p:cNvPr id="160" name="Picture 159" descr="Icon&#10;&#10;Description automatically generated">
                <a:extLst>
                  <a:ext uri="{FF2B5EF4-FFF2-40B4-BE49-F238E27FC236}">
                    <a16:creationId xmlns:a16="http://schemas.microsoft.com/office/drawing/2014/main" id="{64E5CABB-ED1F-1ED9-D02D-FD7C59D4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859" y="1290658"/>
                <a:ext cx="618063" cy="477182"/>
              </a:xfrm>
              <a:prstGeom prst="rect">
                <a:avLst/>
              </a:prstGeom>
            </p:spPr>
          </p:pic>
          <p:pic>
            <p:nvPicPr>
              <p:cNvPr id="162" name="Picture 161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58874126-239B-6BC9-F78E-2EEE8FA70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6"/>
              <a:stretch/>
            </p:blipFill>
            <p:spPr>
              <a:xfrm>
                <a:off x="8492773" y="1328542"/>
                <a:ext cx="416950" cy="401414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72BAE8CA-D74F-D6B2-9956-69C711A47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6" b="886"/>
              <a:stretch/>
            </p:blipFill>
            <p:spPr>
              <a:xfrm>
                <a:off x="10992434" y="1357693"/>
                <a:ext cx="261977" cy="343112"/>
              </a:xfrm>
              <a:prstGeom prst="rect">
                <a:avLst/>
              </a:prstGeom>
            </p:spPr>
          </p:pic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0D0D37ED-5B02-0A70-5782-D7428A068E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3"/>
              <a:srcRect l="13482" t="14785" r="81509" b="80159"/>
              <a:stretch/>
            </p:blipFill>
            <p:spPr>
              <a:xfrm>
                <a:off x="10212058" y="1389153"/>
                <a:ext cx="438239" cy="280192"/>
              </a:xfrm>
              <a:prstGeom prst="rect">
                <a:avLst/>
              </a:prstGeom>
              <a:ln w="3175">
                <a:solidFill>
                  <a:srgbClr val="FFFFFF"/>
                </a:solidFill>
              </a:ln>
            </p:spPr>
          </p:pic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8FB5EBC-7C88-0B3A-478D-56B93B309A1A}"/>
              </a:ext>
            </a:extLst>
          </p:cNvPr>
          <p:cNvGrpSpPr/>
          <p:nvPr/>
        </p:nvGrpSpPr>
        <p:grpSpPr>
          <a:xfrm>
            <a:off x="2787002" y="458312"/>
            <a:ext cx="2801585" cy="1374698"/>
            <a:chOff x="2787003" y="457542"/>
            <a:chExt cx="2801585" cy="1374698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C282B82-7AEA-2CFC-4923-F884B6BBFCF6}"/>
                </a:ext>
              </a:extLst>
            </p:cNvPr>
            <p:cNvSpPr/>
            <p:nvPr/>
          </p:nvSpPr>
          <p:spPr>
            <a:xfrm>
              <a:off x="2787003" y="457542"/>
              <a:ext cx="2801585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Monitor – </a:t>
              </a:r>
              <a:r>
                <a:rPr kumimoji="0" lang="en-US" sz="1100" b="1" i="0" u="none" strike="noStrike" kern="0" cap="none" spc="0" normalizeH="0" baseline="0" noProof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logstream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, APM, &amp; end-to-end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AF8F7927-FF9E-E729-CAF8-BF869A23A50E}"/>
                </a:ext>
              </a:extLst>
            </p:cNvPr>
            <p:cNvGrpSpPr/>
            <p:nvPr/>
          </p:nvGrpSpPr>
          <p:grpSpPr>
            <a:xfrm>
              <a:off x="2929005" y="878664"/>
              <a:ext cx="2517580" cy="890439"/>
              <a:chOff x="2929005" y="878664"/>
              <a:chExt cx="2517580" cy="890439"/>
            </a:xfrm>
          </p:grpSpPr>
          <p:pic>
            <p:nvPicPr>
              <p:cNvPr id="173" name="Graphic 172">
                <a:extLst>
                  <a:ext uri="{FF2B5EF4-FFF2-40B4-BE49-F238E27FC236}">
                    <a16:creationId xmlns:a16="http://schemas.microsoft.com/office/drawing/2014/main" id="{9B9CD6F5-3DCC-40BB-9E14-CA2BCAD30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p:blipFill>
            <p:spPr>
              <a:xfrm>
                <a:off x="2954085" y="878664"/>
                <a:ext cx="304490" cy="304490"/>
              </a:xfrm>
              <a:prstGeom prst="rect">
                <a:avLst/>
              </a:prstGeom>
            </p:spPr>
          </p:pic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5DB37F8-A0CA-2279-673F-BD906D8BDA34}"/>
                  </a:ext>
                </a:extLst>
              </p:cNvPr>
              <p:cNvGrpSpPr/>
              <p:nvPr/>
            </p:nvGrpSpPr>
            <p:grpSpPr>
              <a:xfrm>
                <a:off x="4744963" y="915191"/>
                <a:ext cx="676590" cy="231437"/>
                <a:chOff x="8091239" y="2640663"/>
                <a:chExt cx="418726" cy="143231"/>
              </a:xfrm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3B4DE8DB-D2B8-5EB4-0B28-95DE4AEE58E3}"/>
                    </a:ext>
                  </a:extLst>
                </p:cNvPr>
                <p:cNvSpPr/>
                <p:nvPr/>
              </p:nvSpPr>
              <p:spPr>
                <a:xfrm>
                  <a:off x="8091239" y="2640663"/>
                  <a:ext cx="144077" cy="143231"/>
                </a:xfrm>
                <a:custGeom>
                  <a:avLst/>
                  <a:gdLst>
                    <a:gd name="connsiteX0" fmla="*/ 144078 w 144077"/>
                    <a:gd name="connsiteY0" fmla="*/ 75051 h 143231"/>
                    <a:gd name="connsiteX1" fmla="*/ 125328 w 144077"/>
                    <a:gd name="connsiteY1" fmla="*/ 48365 h 143231"/>
                    <a:gd name="connsiteX2" fmla="*/ 126082 w 144077"/>
                    <a:gd name="connsiteY2" fmla="*/ 40634 h 143231"/>
                    <a:gd name="connsiteX3" fmla="*/ 85414 w 144077"/>
                    <a:gd name="connsiteY3" fmla="*/ 0 h 143231"/>
                    <a:gd name="connsiteX4" fmla="*/ 52389 w 144077"/>
                    <a:gd name="connsiteY4" fmla="*/ 16856 h 143231"/>
                    <a:gd name="connsiteX5" fmla="*/ 22065 w 144077"/>
                    <a:gd name="connsiteY5" fmla="*/ 20693 h 143231"/>
                    <a:gd name="connsiteX6" fmla="*/ 18892 w 144077"/>
                    <a:gd name="connsiteY6" fmla="*/ 41428 h 143231"/>
                    <a:gd name="connsiteX7" fmla="*/ 0 w 144077"/>
                    <a:gd name="connsiteY7" fmla="*/ 68223 h 143231"/>
                    <a:gd name="connsiteX8" fmla="*/ 18842 w 144077"/>
                    <a:gd name="connsiteY8" fmla="*/ 94968 h 143231"/>
                    <a:gd name="connsiteX9" fmla="*/ 18097 w 144077"/>
                    <a:gd name="connsiteY9" fmla="*/ 102691 h 143231"/>
                    <a:gd name="connsiteX10" fmla="*/ 58639 w 144077"/>
                    <a:gd name="connsiteY10" fmla="*/ 143231 h 143231"/>
                    <a:gd name="connsiteX11" fmla="*/ 91672 w 144077"/>
                    <a:gd name="connsiteY11" fmla="*/ 126310 h 143231"/>
                    <a:gd name="connsiteX12" fmla="*/ 121959 w 144077"/>
                    <a:gd name="connsiteY12" fmla="*/ 122557 h 143231"/>
                    <a:gd name="connsiteX13" fmla="*/ 125169 w 144077"/>
                    <a:gd name="connsiteY13" fmla="*/ 101830 h 143231"/>
                    <a:gd name="connsiteX14" fmla="*/ 144069 w 144077"/>
                    <a:gd name="connsiteY14" fmla="*/ 75035 h 14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4077" h="143231">
                      <a:moveTo>
                        <a:pt x="144078" y="75051"/>
                      </a:moveTo>
                      <a:cubicBezTo>
                        <a:pt x="144106" y="63095"/>
                        <a:pt x="136600" y="52412"/>
                        <a:pt x="125328" y="48365"/>
                      </a:cubicBezTo>
                      <a:cubicBezTo>
                        <a:pt x="125829" y="45818"/>
                        <a:pt x="126081" y="43229"/>
                        <a:pt x="126082" y="40634"/>
                      </a:cubicBezTo>
                      <a:cubicBezTo>
                        <a:pt x="126094" y="18205"/>
                        <a:pt x="107887" y="13"/>
                        <a:pt x="85414" y="0"/>
                      </a:cubicBezTo>
                      <a:cubicBezTo>
                        <a:pt x="72331" y="-7"/>
                        <a:pt x="60042" y="6265"/>
                        <a:pt x="52389" y="16856"/>
                      </a:cubicBezTo>
                      <a:cubicBezTo>
                        <a:pt x="42953" y="9558"/>
                        <a:pt x="29377" y="11276"/>
                        <a:pt x="22065" y="20693"/>
                      </a:cubicBezTo>
                      <a:cubicBezTo>
                        <a:pt x="17486" y="26592"/>
                        <a:pt x="16285" y="34434"/>
                        <a:pt x="18892" y="41428"/>
                      </a:cubicBezTo>
                      <a:cubicBezTo>
                        <a:pt x="7599" y="45536"/>
                        <a:pt x="62" y="56226"/>
                        <a:pt x="0" y="68223"/>
                      </a:cubicBezTo>
                      <a:cubicBezTo>
                        <a:pt x="-31" y="80222"/>
                        <a:pt x="7518" y="90938"/>
                        <a:pt x="18842" y="94968"/>
                      </a:cubicBezTo>
                      <a:cubicBezTo>
                        <a:pt x="18353" y="97514"/>
                        <a:pt x="18103" y="100099"/>
                        <a:pt x="18097" y="102691"/>
                      </a:cubicBezTo>
                      <a:cubicBezTo>
                        <a:pt x="18075" y="125060"/>
                        <a:pt x="36227" y="143210"/>
                        <a:pt x="58639" y="143231"/>
                      </a:cubicBezTo>
                      <a:cubicBezTo>
                        <a:pt x="71742" y="143244"/>
                        <a:pt x="84044" y="136942"/>
                        <a:pt x="91672" y="126310"/>
                      </a:cubicBezTo>
                      <a:cubicBezTo>
                        <a:pt x="101074" y="133620"/>
                        <a:pt x="114633" y="131941"/>
                        <a:pt x="121959" y="122557"/>
                      </a:cubicBezTo>
                      <a:cubicBezTo>
                        <a:pt x="126555" y="116670"/>
                        <a:pt x="127769" y="108828"/>
                        <a:pt x="125169" y="101830"/>
                      </a:cubicBezTo>
                      <a:cubicBezTo>
                        <a:pt x="136469" y="97729"/>
                        <a:pt x="144012" y="87035"/>
                        <a:pt x="144069" y="75035"/>
                      </a:cubicBezTo>
                    </a:path>
                  </a:pathLst>
                </a:custGeom>
                <a:solidFill>
                  <a:srgbClr val="FFFFFF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480B3A24-0419-3F79-1193-4D6F240B443A}"/>
                    </a:ext>
                  </a:extLst>
                </p:cNvPr>
                <p:cNvSpPr/>
                <p:nvPr/>
              </p:nvSpPr>
              <p:spPr>
                <a:xfrm>
                  <a:off x="8141727" y="2646461"/>
                  <a:ext cx="70184" cy="70264"/>
                </a:xfrm>
                <a:custGeom>
                  <a:avLst/>
                  <a:gdLst>
                    <a:gd name="connsiteX0" fmla="*/ 6155 w 70184"/>
                    <a:gd name="connsiteY0" fmla="*/ 55898 h 70264"/>
                    <a:gd name="connsiteX1" fmla="*/ 37684 w 70184"/>
                    <a:gd name="connsiteY1" fmla="*/ 70265 h 70264"/>
                    <a:gd name="connsiteX2" fmla="*/ 69506 w 70184"/>
                    <a:gd name="connsiteY2" fmla="*/ 42450 h 70264"/>
                    <a:gd name="connsiteX3" fmla="*/ 70184 w 70184"/>
                    <a:gd name="connsiteY3" fmla="*/ 35480 h 70264"/>
                    <a:gd name="connsiteX4" fmla="*/ 34620 w 70184"/>
                    <a:gd name="connsiteY4" fmla="*/ 0 h 70264"/>
                    <a:gd name="connsiteX5" fmla="*/ 5301 w 70184"/>
                    <a:gd name="connsiteY5" fmla="*/ 15421 h 70264"/>
                    <a:gd name="connsiteX6" fmla="*/ 0 w 70184"/>
                    <a:gd name="connsiteY6" fmla="*/ 42784 h 7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184" h="70264">
                      <a:moveTo>
                        <a:pt x="6155" y="55898"/>
                      </a:moveTo>
                      <a:lnTo>
                        <a:pt x="37684" y="70265"/>
                      </a:lnTo>
                      <a:lnTo>
                        <a:pt x="69506" y="42450"/>
                      </a:lnTo>
                      <a:cubicBezTo>
                        <a:pt x="69964" y="40155"/>
                        <a:pt x="70192" y="37820"/>
                        <a:pt x="70184" y="35480"/>
                      </a:cubicBezTo>
                      <a:cubicBezTo>
                        <a:pt x="70180" y="15880"/>
                        <a:pt x="54257" y="-4"/>
                        <a:pt x="34620" y="0"/>
                      </a:cubicBezTo>
                      <a:cubicBezTo>
                        <a:pt x="22897" y="3"/>
                        <a:pt x="11929" y="5771"/>
                        <a:pt x="5301" y="15421"/>
                      </a:cubicBezTo>
                      <a:lnTo>
                        <a:pt x="0" y="42784"/>
                      </a:lnTo>
                      <a:close/>
                    </a:path>
                  </a:pathLst>
                </a:custGeom>
                <a:solidFill>
                  <a:srgbClr val="FEC514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33DD0134-F202-BBCC-08C1-F6FAC202A313}"/>
                    </a:ext>
                  </a:extLst>
                </p:cNvPr>
                <p:cNvSpPr/>
                <p:nvPr/>
              </p:nvSpPr>
              <p:spPr>
                <a:xfrm>
                  <a:off x="8114553" y="2707699"/>
                  <a:ext cx="70376" cy="70639"/>
                </a:xfrm>
                <a:custGeom>
                  <a:avLst/>
                  <a:gdLst>
                    <a:gd name="connsiteX0" fmla="*/ 695 w 70376"/>
                    <a:gd name="connsiteY0" fmla="*/ 27982 h 70639"/>
                    <a:gd name="connsiteX1" fmla="*/ 0 w 70376"/>
                    <a:gd name="connsiteY1" fmla="*/ 35061 h 70639"/>
                    <a:gd name="connsiteX2" fmla="*/ 35650 w 70376"/>
                    <a:gd name="connsiteY2" fmla="*/ 70640 h 70639"/>
                    <a:gd name="connsiteX3" fmla="*/ 65126 w 70376"/>
                    <a:gd name="connsiteY3" fmla="*/ 55070 h 70639"/>
                    <a:gd name="connsiteX4" fmla="*/ 70377 w 70376"/>
                    <a:gd name="connsiteY4" fmla="*/ 27765 h 70639"/>
                    <a:gd name="connsiteX5" fmla="*/ 63367 w 70376"/>
                    <a:gd name="connsiteY5" fmla="*/ 14392 h 70639"/>
                    <a:gd name="connsiteX6" fmla="*/ 31721 w 70376"/>
                    <a:gd name="connsiteY6" fmla="*/ 0 h 7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" h="70639">
                      <a:moveTo>
                        <a:pt x="695" y="27982"/>
                      </a:moveTo>
                      <a:cubicBezTo>
                        <a:pt x="230" y="30313"/>
                        <a:pt x="-3" y="32684"/>
                        <a:pt x="0" y="35061"/>
                      </a:cubicBezTo>
                      <a:cubicBezTo>
                        <a:pt x="0" y="54711"/>
                        <a:pt x="15961" y="70640"/>
                        <a:pt x="35650" y="70640"/>
                      </a:cubicBezTo>
                      <a:cubicBezTo>
                        <a:pt x="47452" y="70640"/>
                        <a:pt x="58489" y="64809"/>
                        <a:pt x="65126" y="55070"/>
                      </a:cubicBezTo>
                      <a:lnTo>
                        <a:pt x="70377" y="27765"/>
                      </a:lnTo>
                      <a:lnTo>
                        <a:pt x="63367" y="14392"/>
                      </a:lnTo>
                      <a:lnTo>
                        <a:pt x="31721" y="0"/>
                      </a:lnTo>
                      <a:close/>
                    </a:path>
                  </a:pathLst>
                </a:custGeom>
                <a:solidFill>
                  <a:srgbClr val="00BFB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E7A60BC4-DB5C-86B6-2A5A-96BB843008F9}"/>
                    </a:ext>
                  </a:extLst>
                </p:cNvPr>
                <p:cNvSpPr/>
                <p:nvPr/>
              </p:nvSpPr>
              <p:spPr>
                <a:xfrm>
                  <a:off x="8114014" y="2658336"/>
                  <a:ext cx="27378" cy="27983"/>
                </a:xfrm>
                <a:custGeom>
                  <a:avLst/>
                  <a:gdLst>
                    <a:gd name="connsiteX0" fmla="*/ 1042 w 27378"/>
                    <a:gd name="connsiteY0" fmla="*/ 22894 h 27983"/>
                    <a:gd name="connsiteX1" fmla="*/ 22647 w 27378"/>
                    <a:gd name="connsiteY1" fmla="*/ 27984 h 27983"/>
                    <a:gd name="connsiteX2" fmla="*/ 27379 w 27378"/>
                    <a:gd name="connsiteY2" fmla="*/ 3462 h 27983"/>
                    <a:gd name="connsiteX3" fmla="*/ 3468 w 27378"/>
                    <a:gd name="connsiteY3" fmla="*/ 6743 h 27983"/>
                    <a:gd name="connsiteX4" fmla="*/ 1042 w 27378"/>
                    <a:gd name="connsiteY4" fmla="*/ 22894 h 27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78" h="27983">
                      <a:moveTo>
                        <a:pt x="1042" y="22894"/>
                      </a:moveTo>
                      <a:lnTo>
                        <a:pt x="22647" y="27984"/>
                      </a:lnTo>
                      <a:lnTo>
                        <a:pt x="27379" y="3462"/>
                      </a:lnTo>
                      <a:cubicBezTo>
                        <a:pt x="19868" y="-2222"/>
                        <a:pt x="9163" y="-753"/>
                        <a:pt x="3468" y="6743"/>
                      </a:cubicBezTo>
                      <a:cubicBezTo>
                        <a:pt x="-43" y="11363"/>
                        <a:pt x="-957" y="17449"/>
                        <a:pt x="1042" y="22894"/>
                      </a:cubicBezTo>
                    </a:path>
                  </a:pathLst>
                </a:custGeom>
                <a:solidFill>
                  <a:srgbClr val="F04E98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1465C52C-1DD1-1DBF-E115-820AFE693C1D}"/>
                    </a:ext>
                  </a:extLst>
                </p:cNvPr>
                <p:cNvSpPr/>
                <p:nvPr/>
              </p:nvSpPr>
              <p:spPr>
                <a:xfrm>
                  <a:off x="8096808" y="2686362"/>
                  <a:ext cx="45681" cy="44806"/>
                </a:xfrm>
                <a:custGeom>
                  <a:avLst/>
                  <a:gdLst>
                    <a:gd name="connsiteX0" fmla="*/ 16372 w 45681"/>
                    <a:gd name="connsiteY0" fmla="*/ 0 h 44806"/>
                    <a:gd name="connsiteX1" fmla="*/ 0 w 45681"/>
                    <a:gd name="connsiteY1" fmla="*/ 22566 h 44806"/>
                    <a:gd name="connsiteX2" fmla="*/ 15367 w 45681"/>
                    <a:gd name="connsiteY2" fmla="*/ 44806 h 44806"/>
                    <a:gd name="connsiteX3" fmla="*/ 45681 w 45681"/>
                    <a:gd name="connsiteY3" fmla="*/ 17460 h 44806"/>
                    <a:gd name="connsiteX4" fmla="*/ 40112 w 45681"/>
                    <a:gd name="connsiteY4" fmla="*/ 5591 h 4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681" h="44806">
                      <a:moveTo>
                        <a:pt x="16372" y="0"/>
                      </a:moveTo>
                      <a:cubicBezTo>
                        <a:pt x="6654" y="3273"/>
                        <a:pt x="83" y="12331"/>
                        <a:pt x="0" y="22566"/>
                      </a:cubicBezTo>
                      <a:cubicBezTo>
                        <a:pt x="-7" y="32447"/>
                        <a:pt x="6111" y="41301"/>
                        <a:pt x="15367" y="44806"/>
                      </a:cubicBezTo>
                      <a:lnTo>
                        <a:pt x="45681" y="17460"/>
                      </a:lnTo>
                      <a:lnTo>
                        <a:pt x="40112" y="5591"/>
                      </a:lnTo>
                      <a:close/>
                    </a:path>
                  </a:pathLst>
                </a:custGeom>
                <a:solidFill>
                  <a:srgbClr val="1BA9F5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B8BD23B2-C738-C5F2-0F65-C31302732286}"/>
                    </a:ext>
                  </a:extLst>
                </p:cNvPr>
                <p:cNvSpPr/>
                <p:nvPr/>
              </p:nvSpPr>
              <p:spPr>
                <a:xfrm>
                  <a:off x="8185223" y="2738364"/>
                  <a:ext cx="27315" cy="27844"/>
                </a:xfrm>
                <a:custGeom>
                  <a:avLst/>
                  <a:gdLst>
                    <a:gd name="connsiteX0" fmla="*/ 0 w 27315"/>
                    <a:gd name="connsiteY0" fmla="*/ 24405 h 27844"/>
                    <a:gd name="connsiteX1" fmla="*/ 23871 w 27315"/>
                    <a:gd name="connsiteY1" fmla="*/ 21089 h 27844"/>
                    <a:gd name="connsiteX2" fmla="*/ 26287 w 27315"/>
                    <a:gd name="connsiteY2" fmla="*/ 5015 h 27844"/>
                    <a:gd name="connsiteX3" fmla="*/ 4698 w 27315"/>
                    <a:gd name="connsiteY3" fmla="*/ 0 h 27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315" h="27844">
                      <a:moveTo>
                        <a:pt x="0" y="24405"/>
                      </a:moveTo>
                      <a:cubicBezTo>
                        <a:pt x="7509" y="30068"/>
                        <a:pt x="18196" y="28584"/>
                        <a:pt x="23871" y="21089"/>
                      </a:cubicBezTo>
                      <a:cubicBezTo>
                        <a:pt x="27355" y="16487"/>
                        <a:pt x="28265" y="10435"/>
                        <a:pt x="26287" y="5015"/>
                      </a:cubicBezTo>
                      <a:lnTo>
                        <a:pt x="4698" y="0"/>
                      </a:lnTo>
                      <a:close/>
                    </a:path>
                  </a:pathLst>
                </a:custGeom>
                <a:solidFill>
                  <a:srgbClr val="93C90E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4D43B0AF-F3B8-DA77-954A-95EFF03E2376}"/>
                    </a:ext>
                  </a:extLst>
                </p:cNvPr>
                <p:cNvSpPr/>
                <p:nvPr/>
              </p:nvSpPr>
              <p:spPr>
                <a:xfrm>
                  <a:off x="8183305" y="2693483"/>
                  <a:ext cx="46443" cy="44747"/>
                </a:xfrm>
                <a:custGeom>
                  <a:avLst/>
                  <a:gdLst>
                    <a:gd name="connsiteX0" fmla="*/ 6306 w 46443"/>
                    <a:gd name="connsiteY0" fmla="*/ 39207 h 44747"/>
                    <a:gd name="connsiteX1" fmla="*/ 30072 w 46443"/>
                    <a:gd name="connsiteY1" fmla="*/ 44748 h 44747"/>
                    <a:gd name="connsiteX2" fmla="*/ 46443 w 46443"/>
                    <a:gd name="connsiteY2" fmla="*/ 22182 h 44747"/>
                    <a:gd name="connsiteX3" fmla="*/ 31085 w 46443"/>
                    <a:gd name="connsiteY3" fmla="*/ 0 h 44747"/>
                    <a:gd name="connsiteX4" fmla="*/ 0 w 46443"/>
                    <a:gd name="connsiteY4" fmla="*/ 27163 h 4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43" h="44747">
                      <a:moveTo>
                        <a:pt x="6306" y="39207"/>
                      </a:moveTo>
                      <a:lnTo>
                        <a:pt x="30072" y="44748"/>
                      </a:lnTo>
                      <a:cubicBezTo>
                        <a:pt x="39795" y="41484"/>
                        <a:pt x="46371" y="32420"/>
                        <a:pt x="46443" y="22182"/>
                      </a:cubicBezTo>
                      <a:cubicBezTo>
                        <a:pt x="46434" y="12323"/>
                        <a:pt x="40322" y="3495"/>
                        <a:pt x="31085" y="0"/>
                      </a:cubicBezTo>
                      <a:lnTo>
                        <a:pt x="0" y="27163"/>
                      </a:lnTo>
                      <a:close/>
                    </a:path>
                  </a:pathLst>
                </a:custGeom>
                <a:solidFill>
                  <a:srgbClr val="0077CC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1024CC98-AA2F-AE0E-2238-E94B4DA94510}"/>
                    </a:ext>
                  </a:extLst>
                </p:cNvPr>
                <p:cNvSpPr/>
                <p:nvPr/>
              </p:nvSpPr>
              <p:spPr>
                <a:xfrm>
                  <a:off x="8256755" y="2696918"/>
                  <a:ext cx="40698" cy="51526"/>
                </a:xfrm>
                <a:custGeom>
                  <a:avLst/>
                  <a:gdLst>
                    <a:gd name="connsiteX0" fmla="*/ 35934 w 40698"/>
                    <a:gd name="connsiteY0" fmla="*/ 44380 h 51526"/>
                    <a:gd name="connsiteX1" fmla="*/ 38814 w 40698"/>
                    <a:gd name="connsiteY1" fmla="*/ 44088 h 51526"/>
                    <a:gd name="connsiteX2" fmla="*/ 39015 w 40698"/>
                    <a:gd name="connsiteY2" fmla="*/ 49938 h 51526"/>
                    <a:gd name="connsiteX3" fmla="*/ 19654 w 40698"/>
                    <a:gd name="connsiteY3" fmla="*/ 51526 h 51526"/>
                    <a:gd name="connsiteX4" fmla="*/ 4463 w 40698"/>
                    <a:gd name="connsiteY4" fmla="*/ 45333 h 51526"/>
                    <a:gd name="connsiteX5" fmla="*/ 0 w 40698"/>
                    <a:gd name="connsiteY5" fmla="*/ 26060 h 51526"/>
                    <a:gd name="connsiteX6" fmla="*/ 20751 w 40698"/>
                    <a:gd name="connsiteY6" fmla="*/ 0 h 51526"/>
                    <a:gd name="connsiteX7" fmla="*/ 35741 w 40698"/>
                    <a:gd name="connsiteY7" fmla="*/ 5600 h 51526"/>
                    <a:gd name="connsiteX8" fmla="*/ 40699 w 40698"/>
                    <a:gd name="connsiteY8" fmla="*/ 23151 h 51526"/>
                    <a:gd name="connsiteX9" fmla="*/ 40305 w 40698"/>
                    <a:gd name="connsiteY9" fmla="*/ 28801 h 51526"/>
                    <a:gd name="connsiteX10" fmla="*/ 7545 w 40698"/>
                    <a:gd name="connsiteY10" fmla="*/ 28801 h 51526"/>
                    <a:gd name="connsiteX11" fmla="*/ 10526 w 40698"/>
                    <a:gd name="connsiteY11" fmla="*/ 40987 h 51526"/>
                    <a:gd name="connsiteX12" fmla="*/ 20894 w 40698"/>
                    <a:gd name="connsiteY12" fmla="*/ 44948 h 51526"/>
                    <a:gd name="connsiteX13" fmla="*/ 35934 w 40698"/>
                    <a:gd name="connsiteY13" fmla="*/ 44380 h 51526"/>
                    <a:gd name="connsiteX14" fmla="*/ 33254 w 40698"/>
                    <a:gd name="connsiteY14" fmla="*/ 22884 h 51526"/>
                    <a:gd name="connsiteX15" fmla="*/ 30331 w 40698"/>
                    <a:gd name="connsiteY15" fmla="*/ 10004 h 51526"/>
                    <a:gd name="connsiteX16" fmla="*/ 20801 w 40698"/>
                    <a:gd name="connsiteY16" fmla="*/ 6235 h 51526"/>
                    <a:gd name="connsiteX17" fmla="*/ 10870 w 40698"/>
                    <a:gd name="connsiteY17" fmla="*/ 10197 h 51526"/>
                    <a:gd name="connsiteX18" fmla="*/ 7445 w 40698"/>
                    <a:gd name="connsiteY18" fmla="*/ 2288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0698" h="51526">
                      <a:moveTo>
                        <a:pt x="35934" y="44380"/>
                      </a:moveTo>
                      <a:lnTo>
                        <a:pt x="38814" y="44088"/>
                      </a:lnTo>
                      <a:lnTo>
                        <a:pt x="39015" y="49938"/>
                      </a:lnTo>
                      <a:cubicBezTo>
                        <a:pt x="32605" y="50904"/>
                        <a:pt x="26137" y="51435"/>
                        <a:pt x="19654" y="51526"/>
                      </a:cubicBezTo>
                      <a:cubicBezTo>
                        <a:pt x="12509" y="51526"/>
                        <a:pt x="7445" y="49462"/>
                        <a:pt x="4463" y="45333"/>
                      </a:cubicBezTo>
                      <a:cubicBezTo>
                        <a:pt x="1482" y="41204"/>
                        <a:pt x="-6" y="34779"/>
                        <a:pt x="0" y="26060"/>
                      </a:cubicBezTo>
                      <a:cubicBezTo>
                        <a:pt x="0" y="8692"/>
                        <a:pt x="6917" y="6"/>
                        <a:pt x="20751" y="0"/>
                      </a:cubicBezTo>
                      <a:cubicBezTo>
                        <a:pt x="27451" y="0"/>
                        <a:pt x="32447" y="1867"/>
                        <a:pt x="35741" y="5600"/>
                      </a:cubicBezTo>
                      <a:cubicBezTo>
                        <a:pt x="39035" y="9333"/>
                        <a:pt x="40688" y="15183"/>
                        <a:pt x="40699" y="23151"/>
                      </a:cubicBezTo>
                      <a:lnTo>
                        <a:pt x="40305" y="28801"/>
                      </a:lnTo>
                      <a:lnTo>
                        <a:pt x="7545" y="28801"/>
                      </a:lnTo>
                      <a:cubicBezTo>
                        <a:pt x="7545" y="34284"/>
                        <a:pt x="8539" y="38346"/>
                        <a:pt x="10526" y="40987"/>
                      </a:cubicBezTo>
                      <a:cubicBezTo>
                        <a:pt x="12514" y="43628"/>
                        <a:pt x="15970" y="44948"/>
                        <a:pt x="20894" y="44948"/>
                      </a:cubicBezTo>
                      <a:cubicBezTo>
                        <a:pt x="25829" y="44965"/>
                        <a:pt x="30842" y="44775"/>
                        <a:pt x="35934" y="44380"/>
                      </a:cubicBezTo>
                      <a:close/>
                      <a:moveTo>
                        <a:pt x="33254" y="22884"/>
                      </a:moveTo>
                      <a:cubicBezTo>
                        <a:pt x="33254" y="16805"/>
                        <a:pt x="32280" y="12512"/>
                        <a:pt x="30331" y="10004"/>
                      </a:cubicBezTo>
                      <a:cubicBezTo>
                        <a:pt x="28383" y="7497"/>
                        <a:pt x="25206" y="6241"/>
                        <a:pt x="20801" y="6235"/>
                      </a:cubicBezTo>
                      <a:cubicBezTo>
                        <a:pt x="16397" y="6235"/>
                        <a:pt x="13086" y="7555"/>
                        <a:pt x="10870" y="10197"/>
                      </a:cubicBezTo>
                      <a:cubicBezTo>
                        <a:pt x="8653" y="12838"/>
                        <a:pt x="7512" y="17067"/>
                        <a:pt x="7445" y="2288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69117926-77F5-67A7-1D78-4652F96167C8}"/>
                    </a:ext>
                  </a:extLst>
                </p:cNvPr>
                <p:cNvSpPr/>
                <p:nvPr/>
              </p:nvSpPr>
              <p:spPr>
                <a:xfrm>
                  <a:off x="8307838" y="2682860"/>
                  <a:ext cx="7444" cy="65191"/>
                </a:xfrm>
                <a:custGeom>
                  <a:avLst/>
                  <a:gdLst>
                    <a:gd name="connsiteX0" fmla="*/ 0 w 7444"/>
                    <a:gd name="connsiteY0" fmla="*/ 65191 h 65191"/>
                    <a:gd name="connsiteX1" fmla="*/ 0 w 7444"/>
                    <a:gd name="connsiteY1" fmla="*/ 0 h 65191"/>
                    <a:gd name="connsiteX2" fmla="*/ 7445 w 7444"/>
                    <a:gd name="connsiteY2" fmla="*/ 0 h 65191"/>
                    <a:gd name="connsiteX3" fmla="*/ 7445 w 7444"/>
                    <a:gd name="connsiteY3" fmla="*/ 65191 h 65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44" h="65191">
                      <a:moveTo>
                        <a:pt x="0" y="65191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6519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ABC3F145-3B72-83E4-DEF3-EC6DAA6E9DAA}"/>
                    </a:ext>
                  </a:extLst>
                </p:cNvPr>
                <p:cNvSpPr/>
                <p:nvPr/>
              </p:nvSpPr>
              <p:spPr>
                <a:xfrm>
                  <a:off x="8323950" y="2696909"/>
                  <a:ext cx="44399" cy="51526"/>
                </a:xfrm>
                <a:custGeom>
                  <a:avLst/>
                  <a:gdLst>
                    <a:gd name="connsiteX0" fmla="*/ 38220 w 44399"/>
                    <a:gd name="connsiteY0" fmla="*/ 15955 h 51526"/>
                    <a:gd name="connsiteX1" fmla="*/ 38220 w 44399"/>
                    <a:gd name="connsiteY1" fmla="*/ 40945 h 51526"/>
                    <a:gd name="connsiteX2" fmla="*/ 44400 w 44399"/>
                    <a:gd name="connsiteY2" fmla="*/ 43319 h 51526"/>
                    <a:gd name="connsiteX3" fmla="*/ 44023 w 44399"/>
                    <a:gd name="connsiteY3" fmla="*/ 49888 h 51526"/>
                    <a:gd name="connsiteX4" fmla="*/ 31864 w 44399"/>
                    <a:gd name="connsiteY4" fmla="*/ 47807 h 51526"/>
                    <a:gd name="connsiteX5" fmla="*/ 14002 w 44399"/>
                    <a:gd name="connsiteY5" fmla="*/ 51526 h 51526"/>
                    <a:gd name="connsiteX6" fmla="*/ 3576 w 44399"/>
                    <a:gd name="connsiteY6" fmla="*/ 47656 h 51526"/>
                    <a:gd name="connsiteX7" fmla="*/ 0 w 44399"/>
                    <a:gd name="connsiteY7" fmla="*/ 36532 h 51526"/>
                    <a:gd name="connsiteX8" fmla="*/ 3676 w 44399"/>
                    <a:gd name="connsiteY8" fmla="*/ 25876 h 51526"/>
                    <a:gd name="connsiteX9" fmla="*/ 15191 w 44399"/>
                    <a:gd name="connsiteY9" fmla="*/ 21697 h 51526"/>
                    <a:gd name="connsiteX10" fmla="*/ 30775 w 44399"/>
                    <a:gd name="connsiteY10" fmla="*/ 20218 h 51526"/>
                    <a:gd name="connsiteX11" fmla="*/ 30775 w 44399"/>
                    <a:gd name="connsiteY11" fmla="*/ 15955 h 51526"/>
                    <a:gd name="connsiteX12" fmla="*/ 28598 w 44399"/>
                    <a:gd name="connsiteY12" fmla="*/ 8717 h 51526"/>
                    <a:gd name="connsiteX13" fmla="*/ 22635 w 44399"/>
                    <a:gd name="connsiteY13" fmla="*/ 6544 h 51526"/>
                    <a:gd name="connsiteX14" fmla="*/ 3073 w 44399"/>
                    <a:gd name="connsiteY14" fmla="*/ 6544 h 51526"/>
                    <a:gd name="connsiteX15" fmla="*/ 3073 w 44399"/>
                    <a:gd name="connsiteY15" fmla="*/ 0 h 51526"/>
                    <a:gd name="connsiteX16" fmla="*/ 22141 w 44399"/>
                    <a:gd name="connsiteY16" fmla="*/ 0 h 51526"/>
                    <a:gd name="connsiteX17" fmla="*/ 34401 w 44399"/>
                    <a:gd name="connsiteY17" fmla="*/ 3870 h 51526"/>
                    <a:gd name="connsiteX18" fmla="*/ 38220 w 44399"/>
                    <a:gd name="connsiteY18" fmla="*/ 15955 h 51526"/>
                    <a:gd name="connsiteX19" fmla="*/ 7629 w 44399"/>
                    <a:gd name="connsiteY19" fmla="*/ 36164 h 51526"/>
                    <a:gd name="connsiteX20" fmla="*/ 15166 w 44399"/>
                    <a:gd name="connsiteY20" fmla="*/ 45283 h 51526"/>
                    <a:gd name="connsiteX21" fmla="*/ 28472 w 44399"/>
                    <a:gd name="connsiteY21" fmla="*/ 43001 h 51526"/>
                    <a:gd name="connsiteX22" fmla="*/ 30750 w 44399"/>
                    <a:gd name="connsiteY22" fmla="*/ 42207 h 51526"/>
                    <a:gd name="connsiteX23" fmla="*/ 30750 w 44399"/>
                    <a:gd name="connsiteY23" fmla="*/ 25859 h 51526"/>
                    <a:gd name="connsiteX24" fmla="*/ 16087 w 44399"/>
                    <a:gd name="connsiteY24" fmla="*/ 27247 h 51526"/>
                    <a:gd name="connsiteX25" fmla="*/ 9630 w 44399"/>
                    <a:gd name="connsiteY25" fmla="*/ 29821 h 51526"/>
                    <a:gd name="connsiteX26" fmla="*/ 7629 w 44399"/>
                    <a:gd name="connsiteY26" fmla="*/ 3616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4399" h="51526">
                      <a:moveTo>
                        <a:pt x="38220" y="15955"/>
                      </a:moveTo>
                      <a:lnTo>
                        <a:pt x="38220" y="40945"/>
                      </a:lnTo>
                      <a:cubicBezTo>
                        <a:pt x="38220" y="43452"/>
                        <a:pt x="44400" y="43319"/>
                        <a:pt x="44400" y="43319"/>
                      </a:cubicBezTo>
                      <a:lnTo>
                        <a:pt x="44023" y="49888"/>
                      </a:lnTo>
                      <a:cubicBezTo>
                        <a:pt x="38789" y="49888"/>
                        <a:pt x="34460" y="50323"/>
                        <a:pt x="31864" y="47807"/>
                      </a:cubicBezTo>
                      <a:cubicBezTo>
                        <a:pt x="26242" y="50298"/>
                        <a:pt x="20152" y="51566"/>
                        <a:pt x="14002" y="51526"/>
                      </a:cubicBezTo>
                      <a:cubicBezTo>
                        <a:pt x="9440" y="51526"/>
                        <a:pt x="5965" y="50236"/>
                        <a:pt x="3576" y="47656"/>
                      </a:cubicBezTo>
                      <a:cubicBezTo>
                        <a:pt x="1187" y="45076"/>
                        <a:pt x="-6" y="41369"/>
                        <a:pt x="0" y="36532"/>
                      </a:cubicBezTo>
                      <a:cubicBezTo>
                        <a:pt x="0" y="31707"/>
                        <a:pt x="1225" y="28155"/>
                        <a:pt x="3676" y="25876"/>
                      </a:cubicBezTo>
                      <a:cubicBezTo>
                        <a:pt x="6127" y="23597"/>
                        <a:pt x="9965" y="22204"/>
                        <a:pt x="15191" y="21697"/>
                      </a:cubicBezTo>
                      <a:lnTo>
                        <a:pt x="30775" y="20218"/>
                      </a:lnTo>
                      <a:lnTo>
                        <a:pt x="30775" y="15955"/>
                      </a:lnTo>
                      <a:cubicBezTo>
                        <a:pt x="30775" y="12612"/>
                        <a:pt x="30049" y="10199"/>
                        <a:pt x="28598" y="8717"/>
                      </a:cubicBezTo>
                      <a:cubicBezTo>
                        <a:pt x="26991" y="7212"/>
                        <a:pt x="24837" y="6427"/>
                        <a:pt x="22635" y="6544"/>
                      </a:cubicBezTo>
                      <a:lnTo>
                        <a:pt x="3073" y="6544"/>
                      </a:lnTo>
                      <a:lnTo>
                        <a:pt x="3073" y="0"/>
                      </a:lnTo>
                      <a:lnTo>
                        <a:pt x="22141" y="0"/>
                      </a:lnTo>
                      <a:cubicBezTo>
                        <a:pt x="27769" y="0"/>
                        <a:pt x="31855" y="1290"/>
                        <a:pt x="34401" y="3870"/>
                      </a:cubicBezTo>
                      <a:cubicBezTo>
                        <a:pt x="36947" y="6449"/>
                        <a:pt x="38220" y="10478"/>
                        <a:pt x="38220" y="15955"/>
                      </a:cubicBezTo>
                      <a:close/>
                      <a:moveTo>
                        <a:pt x="7629" y="36164"/>
                      </a:moveTo>
                      <a:cubicBezTo>
                        <a:pt x="7629" y="42243"/>
                        <a:pt x="10141" y="45283"/>
                        <a:pt x="15166" y="45283"/>
                      </a:cubicBezTo>
                      <a:cubicBezTo>
                        <a:pt x="19699" y="45278"/>
                        <a:pt x="24197" y="44506"/>
                        <a:pt x="28472" y="43001"/>
                      </a:cubicBezTo>
                      <a:lnTo>
                        <a:pt x="30750" y="42207"/>
                      </a:lnTo>
                      <a:lnTo>
                        <a:pt x="30750" y="25859"/>
                      </a:lnTo>
                      <a:lnTo>
                        <a:pt x="16087" y="27247"/>
                      </a:lnTo>
                      <a:cubicBezTo>
                        <a:pt x="13106" y="27514"/>
                        <a:pt x="10953" y="28372"/>
                        <a:pt x="9630" y="29821"/>
                      </a:cubicBezTo>
                      <a:cubicBezTo>
                        <a:pt x="8307" y="31269"/>
                        <a:pt x="7640" y="33384"/>
                        <a:pt x="7629" y="3616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55C54A43-B066-2D8D-E3A1-F7C12F0BB39E}"/>
                    </a:ext>
                  </a:extLst>
                </p:cNvPr>
                <p:cNvSpPr/>
                <p:nvPr/>
              </p:nvSpPr>
              <p:spPr>
                <a:xfrm>
                  <a:off x="8372989" y="2696901"/>
                  <a:ext cx="37432" cy="51534"/>
                </a:xfrm>
                <a:custGeom>
                  <a:avLst/>
                  <a:gdLst>
                    <a:gd name="connsiteX0" fmla="*/ 18247 w 37432"/>
                    <a:gd name="connsiteY0" fmla="*/ 6653 h 51534"/>
                    <a:gd name="connsiteX1" fmla="*/ 7420 w 37432"/>
                    <a:gd name="connsiteY1" fmla="*/ 14175 h 51534"/>
                    <a:gd name="connsiteX2" fmla="*/ 9932 w 37432"/>
                    <a:gd name="connsiteY2" fmla="*/ 19081 h 51534"/>
                    <a:gd name="connsiteX3" fmla="*/ 21245 w 37432"/>
                    <a:gd name="connsiteY3" fmla="*/ 22056 h 51534"/>
                    <a:gd name="connsiteX4" fmla="*/ 33756 w 37432"/>
                    <a:gd name="connsiteY4" fmla="*/ 26369 h 51534"/>
                    <a:gd name="connsiteX5" fmla="*/ 37433 w 37432"/>
                    <a:gd name="connsiteY5" fmla="*/ 36766 h 51534"/>
                    <a:gd name="connsiteX6" fmla="*/ 32517 w 37432"/>
                    <a:gd name="connsiteY6" fmla="*/ 47966 h 51534"/>
                    <a:gd name="connsiteX7" fmla="*/ 18172 w 37432"/>
                    <a:gd name="connsiteY7" fmla="*/ 51534 h 51534"/>
                    <a:gd name="connsiteX8" fmla="*/ 368 w 37432"/>
                    <a:gd name="connsiteY8" fmla="*/ 50013 h 51534"/>
                    <a:gd name="connsiteX9" fmla="*/ 770 w 37432"/>
                    <a:gd name="connsiteY9" fmla="*/ 43578 h 51534"/>
                    <a:gd name="connsiteX10" fmla="*/ 18172 w 37432"/>
                    <a:gd name="connsiteY10" fmla="*/ 44890 h 51534"/>
                    <a:gd name="connsiteX11" fmla="*/ 26956 w 37432"/>
                    <a:gd name="connsiteY11" fmla="*/ 43060 h 51534"/>
                    <a:gd name="connsiteX12" fmla="*/ 29980 w 37432"/>
                    <a:gd name="connsiteY12" fmla="*/ 36917 h 51534"/>
                    <a:gd name="connsiteX13" fmla="*/ 27400 w 37432"/>
                    <a:gd name="connsiteY13" fmla="*/ 31066 h 51534"/>
                    <a:gd name="connsiteX14" fmla="*/ 16087 w 37432"/>
                    <a:gd name="connsiteY14" fmla="*/ 28141 h 51534"/>
                    <a:gd name="connsiteX15" fmla="*/ 3676 w 37432"/>
                    <a:gd name="connsiteY15" fmla="*/ 24079 h 51534"/>
                    <a:gd name="connsiteX16" fmla="*/ 0 w 37432"/>
                    <a:gd name="connsiteY16" fmla="*/ 14167 h 51534"/>
                    <a:gd name="connsiteX17" fmla="*/ 5117 w 37432"/>
                    <a:gd name="connsiteY17" fmla="*/ 3469 h 51534"/>
                    <a:gd name="connsiteX18" fmla="*/ 17870 w 37432"/>
                    <a:gd name="connsiteY18" fmla="*/ 0 h 51534"/>
                    <a:gd name="connsiteX19" fmla="*/ 35917 w 37432"/>
                    <a:gd name="connsiteY19" fmla="*/ 1028 h 51534"/>
                    <a:gd name="connsiteX20" fmla="*/ 35917 w 37432"/>
                    <a:gd name="connsiteY20" fmla="*/ 7505 h 51534"/>
                    <a:gd name="connsiteX21" fmla="*/ 18247 w 37432"/>
                    <a:gd name="connsiteY21" fmla="*/ 6653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7432" h="51534">
                      <a:moveTo>
                        <a:pt x="18247" y="6653"/>
                      </a:moveTo>
                      <a:cubicBezTo>
                        <a:pt x="11029" y="6653"/>
                        <a:pt x="7420" y="9160"/>
                        <a:pt x="7420" y="14175"/>
                      </a:cubicBezTo>
                      <a:cubicBezTo>
                        <a:pt x="7420" y="16493"/>
                        <a:pt x="8257" y="18128"/>
                        <a:pt x="9932" y="19081"/>
                      </a:cubicBezTo>
                      <a:cubicBezTo>
                        <a:pt x="11607" y="20034"/>
                        <a:pt x="15377" y="21026"/>
                        <a:pt x="21245" y="22056"/>
                      </a:cubicBezTo>
                      <a:cubicBezTo>
                        <a:pt x="27141" y="23087"/>
                        <a:pt x="31311" y="24525"/>
                        <a:pt x="33756" y="26369"/>
                      </a:cubicBezTo>
                      <a:cubicBezTo>
                        <a:pt x="36202" y="28214"/>
                        <a:pt x="37427" y="31679"/>
                        <a:pt x="37433" y="36766"/>
                      </a:cubicBezTo>
                      <a:cubicBezTo>
                        <a:pt x="37433" y="41859"/>
                        <a:pt x="35794" y="45592"/>
                        <a:pt x="32517" y="47966"/>
                      </a:cubicBezTo>
                      <a:cubicBezTo>
                        <a:pt x="29240" y="50339"/>
                        <a:pt x="24458" y="51529"/>
                        <a:pt x="18172" y="51534"/>
                      </a:cubicBezTo>
                      <a:cubicBezTo>
                        <a:pt x="14069" y="51534"/>
                        <a:pt x="368" y="50013"/>
                        <a:pt x="368" y="50013"/>
                      </a:cubicBezTo>
                      <a:lnTo>
                        <a:pt x="770" y="43578"/>
                      </a:lnTo>
                      <a:cubicBezTo>
                        <a:pt x="8642" y="44330"/>
                        <a:pt x="14328" y="44890"/>
                        <a:pt x="18172" y="44890"/>
                      </a:cubicBezTo>
                      <a:cubicBezTo>
                        <a:pt x="22016" y="44890"/>
                        <a:pt x="24938" y="44280"/>
                        <a:pt x="26956" y="43060"/>
                      </a:cubicBezTo>
                      <a:cubicBezTo>
                        <a:pt x="28975" y="41839"/>
                        <a:pt x="29980" y="39792"/>
                        <a:pt x="29980" y="36917"/>
                      </a:cubicBezTo>
                      <a:cubicBezTo>
                        <a:pt x="29980" y="34041"/>
                        <a:pt x="29142" y="32094"/>
                        <a:pt x="27400" y="31066"/>
                      </a:cubicBezTo>
                      <a:cubicBezTo>
                        <a:pt x="25658" y="30038"/>
                        <a:pt x="21907" y="29069"/>
                        <a:pt x="16087" y="28141"/>
                      </a:cubicBezTo>
                      <a:cubicBezTo>
                        <a:pt x="10267" y="27213"/>
                        <a:pt x="6122" y="25859"/>
                        <a:pt x="3676" y="24079"/>
                      </a:cubicBezTo>
                      <a:cubicBezTo>
                        <a:pt x="1231" y="22299"/>
                        <a:pt x="0" y="18989"/>
                        <a:pt x="0" y="14167"/>
                      </a:cubicBezTo>
                      <a:cubicBezTo>
                        <a:pt x="0" y="9344"/>
                        <a:pt x="1675" y="5809"/>
                        <a:pt x="5117" y="3469"/>
                      </a:cubicBezTo>
                      <a:cubicBezTo>
                        <a:pt x="8558" y="1128"/>
                        <a:pt x="12779" y="0"/>
                        <a:pt x="17870" y="0"/>
                      </a:cubicBezTo>
                      <a:cubicBezTo>
                        <a:pt x="21907" y="0"/>
                        <a:pt x="35917" y="1028"/>
                        <a:pt x="35917" y="1028"/>
                      </a:cubicBezTo>
                      <a:lnTo>
                        <a:pt x="35917" y="7505"/>
                      </a:lnTo>
                      <a:cubicBezTo>
                        <a:pt x="28522" y="7179"/>
                        <a:pt x="22476" y="6653"/>
                        <a:pt x="18247" y="6653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672CA088-92C7-AF69-ED46-9878B5ABDA70}"/>
                    </a:ext>
                  </a:extLst>
                </p:cNvPr>
                <p:cNvSpPr/>
                <p:nvPr/>
              </p:nvSpPr>
              <p:spPr>
                <a:xfrm>
                  <a:off x="8416158" y="2682743"/>
                  <a:ext cx="30842" cy="65792"/>
                </a:xfrm>
                <a:custGeom>
                  <a:avLst/>
                  <a:gdLst>
                    <a:gd name="connsiteX0" fmla="*/ 30147 w 30842"/>
                    <a:gd name="connsiteY0" fmla="*/ 21597 h 65792"/>
                    <a:gd name="connsiteX1" fmla="*/ 14362 w 30842"/>
                    <a:gd name="connsiteY1" fmla="*/ 21597 h 65792"/>
                    <a:gd name="connsiteX2" fmla="*/ 14362 w 30842"/>
                    <a:gd name="connsiteY2" fmla="*/ 45283 h 65792"/>
                    <a:gd name="connsiteX3" fmla="*/ 15601 w 30842"/>
                    <a:gd name="connsiteY3" fmla="*/ 56474 h 65792"/>
                    <a:gd name="connsiteX4" fmla="*/ 21505 w 30842"/>
                    <a:gd name="connsiteY4" fmla="*/ 59148 h 65792"/>
                    <a:gd name="connsiteX5" fmla="*/ 30340 w 30842"/>
                    <a:gd name="connsiteY5" fmla="*/ 58555 h 65792"/>
                    <a:gd name="connsiteX6" fmla="*/ 30842 w 30842"/>
                    <a:gd name="connsiteY6" fmla="*/ 64698 h 65792"/>
                    <a:gd name="connsiteX7" fmla="*/ 20709 w 30842"/>
                    <a:gd name="connsiteY7" fmla="*/ 65793 h 65792"/>
                    <a:gd name="connsiteX8" fmla="*/ 9990 w 30842"/>
                    <a:gd name="connsiteY8" fmla="*/ 62024 h 65792"/>
                    <a:gd name="connsiteX9" fmla="*/ 7018 w 30842"/>
                    <a:gd name="connsiteY9" fmla="*/ 47656 h 65792"/>
                    <a:gd name="connsiteX10" fmla="*/ 7018 w 30842"/>
                    <a:gd name="connsiteY10" fmla="*/ 21597 h 65792"/>
                    <a:gd name="connsiteX11" fmla="*/ 0 w 30842"/>
                    <a:gd name="connsiteY11" fmla="*/ 21597 h 65792"/>
                    <a:gd name="connsiteX12" fmla="*/ 0 w 30842"/>
                    <a:gd name="connsiteY12" fmla="*/ 15161 h 65792"/>
                    <a:gd name="connsiteX13" fmla="*/ 7051 w 30842"/>
                    <a:gd name="connsiteY13" fmla="*/ 15161 h 65792"/>
                    <a:gd name="connsiteX14" fmla="*/ 7051 w 30842"/>
                    <a:gd name="connsiteY14" fmla="*/ 0 h 65792"/>
                    <a:gd name="connsiteX15" fmla="*/ 14395 w 30842"/>
                    <a:gd name="connsiteY15" fmla="*/ 0 h 65792"/>
                    <a:gd name="connsiteX16" fmla="*/ 14395 w 30842"/>
                    <a:gd name="connsiteY16" fmla="*/ 15161 h 65792"/>
                    <a:gd name="connsiteX17" fmla="*/ 30147 w 30842"/>
                    <a:gd name="connsiteY17" fmla="*/ 15161 h 65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0842" h="65792">
                      <a:moveTo>
                        <a:pt x="30147" y="21597"/>
                      </a:moveTo>
                      <a:lnTo>
                        <a:pt x="14362" y="21597"/>
                      </a:lnTo>
                      <a:lnTo>
                        <a:pt x="14362" y="45283"/>
                      </a:lnTo>
                      <a:cubicBezTo>
                        <a:pt x="14362" y="50960"/>
                        <a:pt x="14775" y="54691"/>
                        <a:pt x="15601" y="56474"/>
                      </a:cubicBezTo>
                      <a:cubicBezTo>
                        <a:pt x="16439" y="58262"/>
                        <a:pt x="18398" y="59148"/>
                        <a:pt x="21505" y="59148"/>
                      </a:cubicBezTo>
                      <a:lnTo>
                        <a:pt x="30340" y="58555"/>
                      </a:lnTo>
                      <a:lnTo>
                        <a:pt x="30842" y="64698"/>
                      </a:lnTo>
                      <a:cubicBezTo>
                        <a:pt x="27497" y="65315"/>
                        <a:pt x="24109" y="65681"/>
                        <a:pt x="20709" y="65793"/>
                      </a:cubicBezTo>
                      <a:cubicBezTo>
                        <a:pt x="15551" y="65793"/>
                        <a:pt x="11978" y="64537"/>
                        <a:pt x="9990" y="62024"/>
                      </a:cubicBezTo>
                      <a:cubicBezTo>
                        <a:pt x="8003" y="59510"/>
                        <a:pt x="7012" y="54721"/>
                        <a:pt x="7018" y="47656"/>
                      </a:cubicBezTo>
                      <a:lnTo>
                        <a:pt x="7018" y="21597"/>
                      </a:lnTo>
                      <a:lnTo>
                        <a:pt x="0" y="21597"/>
                      </a:lnTo>
                      <a:lnTo>
                        <a:pt x="0" y="15161"/>
                      </a:lnTo>
                      <a:lnTo>
                        <a:pt x="7051" y="15161"/>
                      </a:lnTo>
                      <a:lnTo>
                        <a:pt x="7051" y="0"/>
                      </a:lnTo>
                      <a:lnTo>
                        <a:pt x="14395" y="0"/>
                      </a:lnTo>
                      <a:lnTo>
                        <a:pt x="14395" y="15161"/>
                      </a:lnTo>
                      <a:lnTo>
                        <a:pt x="30147" y="1516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EECFB058-D939-181F-C974-DF9BB84E2431}"/>
                    </a:ext>
                  </a:extLst>
                </p:cNvPr>
                <p:cNvSpPr/>
                <p:nvPr/>
              </p:nvSpPr>
              <p:spPr>
                <a:xfrm>
                  <a:off x="8456655" y="2682952"/>
                  <a:ext cx="7444" cy="65099"/>
                </a:xfrm>
                <a:custGeom>
                  <a:avLst/>
                  <a:gdLst>
                    <a:gd name="connsiteX0" fmla="*/ 0 w 7444"/>
                    <a:gd name="connsiteY0" fmla="*/ 8625 h 65099"/>
                    <a:gd name="connsiteX1" fmla="*/ 0 w 7444"/>
                    <a:gd name="connsiteY1" fmla="*/ 0 h 65099"/>
                    <a:gd name="connsiteX2" fmla="*/ 7445 w 7444"/>
                    <a:gd name="connsiteY2" fmla="*/ 0 h 65099"/>
                    <a:gd name="connsiteX3" fmla="*/ 7445 w 7444"/>
                    <a:gd name="connsiteY3" fmla="*/ 8625 h 65099"/>
                    <a:gd name="connsiteX4" fmla="*/ 0 w 7444"/>
                    <a:gd name="connsiteY4" fmla="*/ 65099 h 65099"/>
                    <a:gd name="connsiteX5" fmla="*/ 0 w 7444"/>
                    <a:gd name="connsiteY5" fmla="*/ 14952 h 65099"/>
                    <a:gd name="connsiteX6" fmla="*/ 7445 w 7444"/>
                    <a:gd name="connsiteY6" fmla="*/ 14952 h 65099"/>
                    <a:gd name="connsiteX7" fmla="*/ 7445 w 7444"/>
                    <a:gd name="connsiteY7" fmla="*/ 65099 h 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44" h="65099">
                      <a:moveTo>
                        <a:pt x="0" y="8625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8625"/>
                      </a:lnTo>
                      <a:close/>
                      <a:moveTo>
                        <a:pt x="0" y="65099"/>
                      </a:moveTo>
                      <a:lnTo>
                        <a:pt x="0" y="14952"/>
                      </a:lnTo>
                      <a:lnTo>
                        <a:pt x="7445" y="14952"/>
                      </a:lnTo>
                      <a:lnTo>
                        <a:pt x="7445" y="65099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291EF0FD-688C-A282-7BBC-189AC6C2DC7B}"/>
                    </a:ext>
                  </a:extLst>
                </p:cNvPr>
                <p:cNvSpPr/>
                <p:nvPr/>
              </p:nvSpPr>
              <p:spPr>
                <a:xfrm>
                  <a:off x="8475715" y="2696909"/>
                  <a:ext cx="34250" cy="51534"/>
                </a:xfrm>
                <a:custGeom>
                  <a:avLst/>
                  <a:gdLst>
                    <a:gd name="connsiteX0" fmla="*/ 20634 w 34250"/>
                    <a:gd name="connsiteY0" fmla="*/ 0 h 51534"/>
                    <a:gd name="connsiteX1" fmla="*/ 31721 w 34250"/>
                    <a:gd name="connsiteY1" fmla="*/ 1195 h 51534"/>
                    <a:gd name="connsiteX2" fmla="*/ 34100 w 34250"/>
                    <a:gd name="connsiteY2" fmla="*/ 1488 h 51534"/>
                    <a:gd name="connsiteX3" fmla="*/ 33807 w 34250"/>
                    <a:gd name="connsiteY3" fmla="*/ 7530 h 51534"/>
                    <a:gd name="connsiteX4" fmla="*/ 22083 w 34250"/>
                    <a:gd name="connsiteY4" fmla="*/ 6644 h 51534"/>
                    <a:gd name="connsiteX5" fmla="*/ 10618 w 34250"/>
                    <a:gd name="connsiteY5" fmla="*/ 10656 h 51534"/>
                    <a:gd name="connsiteX6" fmla="*/ 7587 w 34250"/>
                    <a:gd name="connsiteY6" fmla="*/ 25516 h 51534"/>
                    <a:gd name="connsiteX7" fmla="*/ 10417 w 34250"/>
                    <a:gd name="connsiteY7" fmla="*/ 40627 h 51534"/>
                    <a:gd name="connsiteX8" fmla="*/ 22225 w 34250"/>
                    <a:gd name="connsiteY8" fmla="*/ 44890 h 51534"/>
                    <a:gd name="connsiteX9" fmla="*/ 33949 w 34250"/>
                    <a:gd name="connsiteY9" fmla="*/ 44004 h 51534"/>
                    <a:gd name="connsiteX10" fmla="*/ 34250 w 34250"/>
                    <a:gd name="connsiteY10" fmla="*/ 50147 h 51534"/>
                    <a:gd name="connsiteX11" fmla="*/ 20450 w 34250"/>
                    <a:gd name="connsiteY11" fmla="*/ 51534 h 51534"/>
                    <a:gd name="connsiteX12" fmla="*/ 4422 w 34250"/>
                    <a:gd name="connsiteY12" fmla="*/ 45584 h 51534"/>
                    <a:gd name="connsiteX13" fmla="*/ 0 w 34250"/>
                    <a:gd name="connsiteY13" fmla="*/ 25525 h 51534"/>
                    <a:gd name="connsiteX14" fmla="*/ 4765 w 34250"/>
                    <a:gd name="connsiteY14" fmla="*/ 5708 h 51534"/>
                    <a:gd name="connsiteX15" fmla="*/ 20634 w 34250"/>
                    <a:gd name="connsiteY15" fmla="*/ 0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4250" h="51534">
                      <a:moveTo>
                        <a:pt x="20634" y="0"/>
                      </a:moveTo>
                      <a:cubicBezTo>
                        <a:pt x="24352" y="158"/>
                        <a:pt x="28055" y="558"/>
                        <a:pt x="31721" y="1195"/>
                      </a:cubicBezTo>
                      <a:lnTo>
                        <a:pt x="34100" y="1488"/>
                      </a:lnTo>
                      <a:lnTo>
                        <a:pt x="33807" y="7530"/>
                      </a:lnTo>
                      <a:cubicBezTo>
                        <a:pt x="29916" y="7038"/>
                        <a:pt x="26004" y="6743"/>
                        <a:pt x="22083" y="6644"/>
                      </a:cubicBezTo>
                      <a:cubicBezTo>
                        <a:pt x="16455" y="6644"/>
                        <a:pt x="12634" y="7982"/>
                        <a:pt x="10618" y="10656"/>
                      </a:cubicBezTo>
                      <a:cubicBezTo>
                        <a:pt x="8603" y="13331"/>
                        <a:pt x="7593" y="18284"/>
                        <a:pt x="7587" y="25516"/>
                      </a:cubicBezTo>
                      <a:cubicBezTo>
                        <a:pt x="7587" y="32760"/>
                        <a:pt x="8531" y="37797"/>
                        <a:pt x="10417" y="40627"/>
                      </a:cubicBezTo>
                      <a:cubicBezTo>
                        <a:pt x="12304" y="43458"/>
                        <a:pt x="16240" y="44879"/>
                        <a:pt x="22225" y="44890"/>
                      </a:cubicBezTo>
                      <a:lnTo>
                        <a:pt x="33949" y="44004"/>
                      </a:lnTo>
                      <a:lnTo>
                        <a:pt x="34250" y="50147"/>
                      </a:lnTo>
                      <a:cubicBezTo>
                        <a:pt x="29686" y="50918"/>
                        <a:pt x="25076" y="51382"/>
                        <a:pt x="20450" y="51534"/>
                      </a:cubicBezTo>
                      <a:cubicBezTo>
                        <a:pt x="12712" y="51534"/>
                        <a:pt x="7369" y="49551"/>
                        <a:pt x="4422" y="45584"/>
                      </a:cubicBezTo>
                      <a:cubicBezTo>
                        <a:pt x="1474" y="41616"/>
                        <a:pt x="0" y="34930"/>
                        <a:pt x="0" y="25525"/>
                      </a:cubicBezTo>
                      <a:cubicBezTo>
                        <a:pt x="0" y="16114"/>
                        <a:pt x="1589" y="9508"/>
                        <a:pt x="4765" y="5708"/>
                      </a:cubicBezTo>
                      <a:cubicBezTo>
                        <a:pt x="7941" y="1908"/>
                        <a:pt x="13231" y="6"/>
                        <a:pt x="20634" y="0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38D52C75-9E77-CFB7-1049-8FCAE09A83CE}"/>
                  </a:ext>
                </a:extLst>
              </p:cNvPr>
              <p:cNvGrpSpPr/>
              <p:nvPr/>
            </p:nvGrpSpPr>
            <p:grpSpPr>
              <a:xfrm>
                <a:off x="3616149" y="963135"/>
                <a:ext cx="771240" cy="135548"/>
                <a:chOff x="5402541" y="3307041"/>
                <a:chExt cx="1387831" cy="243916"/>
              </a:xfrm>
            </p:grpSpPr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FC7B1A91-1303-747A-7A2F-851F51922F74}"/>
                    </a:ext>
                  </a:extLst>
                </p:cNvPr>
                <p:cNvSpPr/>
                <p:nvPr/>
              </p:nvSpPr>
              <p:spPr>
                <a:xfrm>
                  <a:off x="5678805" y="3307080"/>
                  <a:ext cx="1111567" cy="243839"/>
                </a:xfrm>
                <a:custGeom>
                  <a:avLst/>
                  <a:gdLst>
                    <a:gd name="connsiteX0" fmla="*/ 727710 w 1111567"/>
                    <a:gd name="connsiteY0" fmla="*/ 62865 h 243839"/>
                    <a:gd name="connsiteX1" fmla="*/ 695325 w 1111567"/>
                    <a:gd name="connsiteY1" fmla="*/ 62865 h 243839"/>
                    <a:gd name="connsiteX2" fmla="*/ 676275 w 1111567"/>
                    <a:gd name="connsiteY2" fmla="*/ 68580 h 243839"/>
                    <a:gd name="connsiteX3" fmla="*/ 670560 w 1111567"/>
                    <a:gd name="connsiteY3" fmla="*/ 87630 h 243839"/>
                    <a:gd name="connsiteX4" fmla="*/ 670560 w 1111567"/>
                    <a:gd name="connsiteY4" fmla="*/ 198120 h 243839"/>
                    <a:gd name="connsiteX5" fmla="*/ 651510 w 1111567"/>
                    <a:gd name="connsiteY5" fmla="*/ 198120 h 243839"/>
                    <a:gd name="connsiteX6" fmla="*/ 651510 w 1111567"/>
                    <a:gd name="connsiteY6" fmla="*/ 85725 h 243839"/>
                    <a:gd name="connsiteX7" fmla="*/ 657225 w 1111567"/>
                    <a:gd name="connsiteY7" fmla="*/ 60960 h 243839"/>
                    <a:gd name="connsiteX8" fmla="*/ 693420 w 1111567"/>
                    <a:gd name="connsiteY8" fmla="*/ 45720 h 243839"/>
                    <a:gd name="connsiteX9" fmla="*/ 727710 w 1111567"/>
                    <a:gd name="connsiteY9" fmla="*/ 45720 h 243839"/>
                    <a:gd name="connsiteX10" fmla="*/ 727710 w 1111567"/>
                    <a:gd name="connsiteY10" fmla="*/ 62865 h 243839"/>
                    <a:gd name="connsiteX11" fmla="*/ 603885 w 1111567"/>
                    <a:gd name="connsiteY11" fmla="*/ 180975 h 243839"/>
                    <a:gd name="connsiteX12" fmla="*/ 584835 w 1111567"/>
                    <a:gd name="connsiteY12" fmla="*/ 175260 h 243839"/>
                    <a:gd name="connsiteX13" fmla="*/ 579120 w 1111567"/>
                    <a:gd name="connsiteY13" fmla="*/ 157163 h 243839"/>
                    <a:gd name="connsiteX14" fmla="*/ 579120 w 1111567"/>
                    <a:gd name="connsiteY14" fmla="*/ 62865 h 243839"/>
                    <a:gd name="connsiteX15" fmla="*/ 619125 w 1111567"/>
                    <a:gd name="connsiteY15" fmla="*/ 62865 h 243839"/>
                    <a:gd name="connsiteX16" fmla="*/ 619125 w 1111567"/>
                    <a:gd name="connsiteY16" fmla="*/ 45720 h 243839"/>
                    <a:gd name="connsiteX17" fmla="*/ 579120 w 1111567"/>
                    <a:gd name="connsiteY17" fmla="*/ 45720 h 243839"/>
                    <a:gd name="connsiteX18" fmla="*/ 579120 w 1111567"/>
                    <a:gd name="connsiteY18" fmla="*/ 0 h 243839"/>
                    <a:gd name="connsiteX19" fmla="*/ 560070 w 1111567"/>
                    <a:gd name="connsiteY19" fmla="*/ 0 h 243839"/>
                    <a:gd name="connsiteX20" fmla="*/ 560070 w 1111567"/>
                    <a:gd name="connsiteY20" fmla="*/ 157163 h 243839"/>
                    <a:gd name="connsiteX21" fmla="*/ 565785 w 1111567"/>
                    <a:gd name="connsiteY21" fmla="*/ 181928 h 243839"/>
                    <a:gd name="connsiteX22" fmla="*/ 601028 w 1111567"/>
                    <a:gd name="connsiteY22" fmla="*/ 197168 h 243839"/>
                    <a:gd name="connsiteX23" fmla="*/ 636270 w 1111567"/>
                    <a:gd name="connsiteY23" fmla="*/ 197168 h 243839"/>
                    <a:gd name="connsiteX24" fmla="*/ 636270 w 1111567"/>
                    <a:gd name="connsiteY24" fmla="*/ 180023 h 243839"/>
                    <a:gd name="connsiteX25" fmla="*/ 603885 w 1111567"/>
                    <a:gd name="connsiteY25" fmla="*/ 180975 h 243839"/>
                    <a:gd name="connsiteX26" fmla="*/ 102870 w 1111567"/>
                    <a:gd name="connsiteY26" fmla="*/ 0 h 243839"/>
                    <a:gd name="connsiteX27" fmla="*/ 102870 w 1111567"/>
                    <a:gd name="connsiteY27" fmla="*/ 45720 h 243839"/>
                    <a:gd name="connsiteX28" fmla="*/ 62865 w 1111567"/>
                    <a:gd name="connsiteY28" fmla="*/ 45720 h 243839"/>
                    <a:gd name="connsiteX29" fmla="*/ 14288 w 1111567"/>
                    <a:gd name="connsiteY29" fmla="*/ 61913 h 243839"/>
                    <a:gd name="connsiteX30" fmla="*/ 0 w 1111567"/>
                    <a:gd name="connsiteY30" fmla="*/ 97155 h 243839"/>
                    <a:gd name="connsiteX31" fmla="*/ 0 w 1111567"/>
                    <a:gd name="connsiteY31" fmla="*/ 145733 h 243839"/>
                    <a:gd name="connsiteX32" fmla="*/ 14288 w 1111567"/>
                    <a:gd name="connsiteY32" fmla="*/ 180975 h 243839"/>
                    <a:gd name="connsiteX33" fmla="*/ 62865 w 1111567"/>
                    <a:gd name="connsiteY33" fmla="*/ 197168 h 243839"/>
                    <a:gd name="connsiteX34" fmla="*/ 80963 w 1111567"/>
                    <a:gd name="connsiteY34" fmla="*/ 197168 h 243839"/>
                    <a:gd name="connsiteX35" fmla="*/ 116205 w 1111567"/>
                    <a:gd name="connsiteY35" fmla="*/ 181928 h 243839"/>
                    <a:gd name="connsiteX36" fmla="*/ 121920 w 1111567"/>
                    <a:gd name="connsiteY36" fmla="*/ 157163 h 243839"/>
                    <a:gd name="connsiteX37" fmla="*/ 121920 w 1111567"/>
                    <a:gd name="connsiteY37" fmla="*/ 0 h 243839"/>
                    <a:gd name="connsiteX38" fmla="*/ 102870 w 1111567"/>
                    <a:gd name="connsiteY38" fmla="*/ 0 h 243839"/>
                    <a:gd name="connsiteX39" fmla="*/ 97155 w 1111567"/>
                    <a:gd name="connsiteY39" fmla="*/ 175260 h 243839"/>
                    <a:gd name="connsiteX40" fmla="*/ 78105 w 1111567"/>
                    <a:gd name="connsiteY40" fmla="*/ 180975 h 243839"/>
                    <a:gd name="connsiteX41" fmla="*/ 60960 w 1111567"/>
                    <a:gd name="connsiteY41" fmla="*/ 180975 h 243839"/>
                    <a:gd name="connsiteX42" fmla="*/ 29527 w 1111567"/>
                    <a:gd name="connsiteY42" fmla="*/ 170498 h 243839"/>
                    <a:gd name="connsiteX43" fmla="*/ 20002 w 1111567"/>
                    <a:gd name="connsiteY43" fmla="*/ 147638 h 243839"/>
                    <a:gd name="connsiteX44" fmla="*/ 20002 w 1111567"/>
                    <a:gd name="connsiteY44" fmla="*/ 97155 h 243839"/>
                    <a:gd name="connsiteX45" fmla="*/ 29527 w 1111567"/>
                    <a:gd name="connsiteY45" fmla="*/ 74295 h 243839"/>
                    <a:gd name="connsiteX46" fmla="*/ 60960 w 1111567"/>
                    <a:gd name="connsiteY46" fmla="*/ 63818 h 243839"/>
                    <a:gd name="connsiteX47" fmla="*/ 102870 w 1111567"/>
                    <a:gd name="connsiteY47" fmla="*/ 63818 h 243839"/>
                    <a:gd name="connsiteX48" fmla="*/ 102870 w 1111567"/>
                    <a:gd name="connsiteY48" fmla="*/ 157163 h 243839"/>
                    <a:gd name="connsiteX49" fmla="*/ 97155 w 1111567"/>
                    <a:gd name="connsiteY49" fmla="*/ 175260 h 243839"/>
                    <a:gd name="connsiteX50" fmla="*/ 901065 w 1111567"/>
                    <a:gd name="connsiteY50" fmla="*/ 73343 h 243839"/>
                    <a:gd name="connsiteX51" fmla="*/ 932498 w 1111567"/>
                    <a:gd name="connsiteY51" fmla="*/ 62865 h 243839"/>
                    <a:gd name="connsiteX52" fmla="*/ 978217 w 1111567"/>
                    <a:gd name="connsiteY52" fmla="*/ 62865 h 243839"/>
                    <a:gd name="connsiteX53" fmla="*/ 978217 w 1111567"/>
                    <a:gd name="connsiteY53" fmla="*/ 45720 h 243839"/>
                    <a:gd name="connsiteX54" fmla="*/ 934403 w 1111567"/>
                    <a:gd name="connsiteY54" fmla="*/ 45720 h 243839"/>
                    <a:gd name="connsiteX55" fmla="*/ 885825 w 1111567"/>
                    <a:gd name="connsiteY55" fmla="*/ 61913 h 243839"/>
                    <a:gd name="connsiteX56" fmla="*/ 871537 w 1111567"/>
                    <a:gd name="connsiteY56" fmla="*/ 97155 h 243839"/>
                    <a:gd name="connsiteX57" fmla="*/ 871537 w 1111567"/>
                    <a:gd name="connsiteY57" fmla="*/ 145733 h 243839"/>
                    <a:gd name="connsiteX58" fmla="*/ 885825 w 1111567"/>
                    <a:gd name="connsiteY58" fmla="*/ 180975 h 243839"/>
                    <a:gd name="connsiteX59" fmla="*/ 934403 w 1111567"/>
                    <a:gd name="connsiteY59" fmla="*/ 197168 h 243839"/>
                    <a:gd name="connsiteX60" fmla="*/ 978217 w 1111567"/>
                    <a:gd name="connsiteY60" fmla="*/ 197168 h 243839"/>
                    <a:gd name="connsiteX61" fmla="*/ 978217 w 1111567"/>
                    <a:gd name="connsiteY61" fmla="*/ 180023 h 243839"/>
                    <a:gd name="connsiteX62" fmla="*/ 932498 w 1111567"/>
                    <a:gd name="connsiteY62" fmla="*/ 180023 h 243839"/>
                    <a:gd name="connsiteX63" fmla="*/ 901065 w 1111567"/>
                    <a:gd name="connsiteY63" fmla="*/ 169545 h 243839"/>
                    <a:gd name="connsiteX64" fmla="*/ 891540 w 1111567"/>
                    <a:gd name="connsiteY64" fmla="*/ 146685 h 243839"/>
                    <a:gd name="connsiteX65" fmla="*/ 891540 w 1111567"/>
                    <a:gd name="connsiteY65" fmla="*/ 96203 h 243839"/>
                    <a:gd name="connsiteX66" fmla="*/ 901065 w 1111567"/>
                    <a:gd name="connsiteY66" fmla="*/ 73343 h 243839"/>
                    <a:gd name="connsiteX67" fmla="*/ 540068 w 1111567"/>
                    <a:gd name="connsiteY67" fmla="*/ 97155 h 243839"/>
                    <a:gd name="connsiteX68" fmla="*/ 525780 w 1111567"/>
                    <a:gd name="connsiteY68" fmla="*/ 61913 h 243839"/>
                    <a:gd name="connsiteX69" fmla="*/ 478155 w 1111567"/>
                    <a:gd name="connsiteY69" fmla="*/ 45720 h 243839"/>
                    <a:gd name="connsiteX70" fmla="*/ 435293 w 1111567"/>
                    <a:gd name="connsiteY70" fmla="*/ 45720 h 243839"/>
                    <a:gd name="connsiteX71" fmla="*/ 435293 w 1111567"/>
                    <a:gd name="connsiteY71" fmla="*/ 62865 h 243839"/>
                    <a:gd name="connsiteX72" fmla="*/ 480060 w 1111567"/>
                    <a:gd name="connsiteY72" fmla="*/ 62865 h 243839"/>
                    <a:gd name="connsiteX73" fmla="*/ 511493 w 1111567"/>
                    <a:gd name="connsiteY73" fmla="*/ 73343 h 243839"/>
                    <a:gd name="connsiteX74" fmla="*/ 521018 w 1111567"/>
                    <a:gd name="connsiteY74" fmla="*/ 96203 h 243839"/>
                    <a:gd name="connsiteX75" fmla="*/ 521018 w 1111567"/>
                    <a:gd name="connsiteY75" fmla="*/ 111443 h 243839"/>
                    <a:gd name="connsiteX76" fmla="*/ 460058 w 1111567"/>
                    <a:gd name="connsiteY76" fmla="*/ 111443 h 243839"/>
                    <a:gd name="connsiteX77" fmla="*/ 424815 w 1111567"/>
                    <a:gd name="connsiteY77" fmla="*/ 126683 h 243839"/>
                    <a:gd name="connsiteX78" fmla="*/ 419100 w 1111567"/>
                    <a:gd name="connsiteY78" fmla="*/ 151448 h 243839"/>
                    <a:gd name="connsiteX79" fmla="*/ 419100 w 1111567"/>
                    <a:gd name="connsiteY79" fmla="*/ 157163 h 243839"/>
                    <a:gd name="connsiteX80" fmla="*/ 424815 w 1111567"/>
                    <a:gd name="connsiteY80" fmla="*/ 181928 h 243839"/>
                    <a:gd name="connsiteX81" fmla="*/ 460058 w 1111567"/>
                    <a:gd name="connsiteY81" fmla="*/ 197168 h 243839"/>
                    <a:gd name="connsiteX82" fmla="*/ 499110 w 1111567"/>
                    <a:gd name="connsiteY82" fmla="*/ 197168 h 243839"/>
                    <a:gd name="connsiteX83" fmla="*/ 534353 w 1111567"/>
                    <a:gd name="connsiteY83" fmla="*/ 181928 h 243839"/>
                    <a:gd name="connsiteX84" fmla="*/ 540068 w 1111567"/>
                    <a:gd name="connsiteY84" fmla="*/ 157163 h 243839"/>
                    <a:gd name="connsiteX85" fmla="*/ 540068 w 1111567"/>
                    <a:gd name="connsiteY85" fmla="*/ 97155 h 243839"/>
                    <a:gd name="connsiteX86" fmla="*/ 515303 w 1111567"/>
                    <a:gd name="connsiteY86" fmla="*/ 175260 h 243839"/>
                    <a:gd name="connsiteX87" fmla="*/ 496253 w 1111567"/>
                    <a:gd name="connsiteY87" fmla="*/ 180975 h 243839"/>
                    <a:gd name="connsiteX88" fmla="*/ 462915 w 1111567"/>
                    <a:gd name="connsiteY88" fmla="*/ 180975 h 243839"/>
                    <a:gd name="connsiteX89" fmla="*/ 443865 w 1111567"/>
                    <a:gd name="connsiteY89" fmla="*/ 175260 h 243839"/>
                    <a:gd name="connsiteX90" fmla="*/ 438150 w 1111567"/>
                    <a:gd name="connsiteY90" fmla="*/ 157163 h 243839"/>
                    <a:gd name="connsiteX91" fmla="*/ 438150 w 1111567"/>
                    <a:gd name="connsiteY91" fmla="*/ 153353 h 243839"/>
                    <a:gd name="connsiteX92" fmla="*/ 443865 w 1111567"/>
                    <a:gd name="connsiteY92" fmla="*/ 135255 h 243839"/>
                    <a:gd name="connsiteX93" fmla="*/ 462915 w 1111567"/>
                    <a:gd name="connsiteY93" fmla="*/ 129540 h 243839"/>
                    <a:gd name="connsiteX94" fmla="*/ 521018 w 1111567"/>
                    <a:gd name="connsiteY94" fmla="*/ 129540 h 243839"/>
                    <a:gd name="connsiteX95" fmla="*/ 521018 w 1111567"/>
                    <a:gd name="connsiteY95" fmla="*/ 158115 h 243839"/>
                    <a:gd name="connsiteX96" fmla="*/ 515303 w 1111567"/>
                    <a:gd name="connsiteY96" fmla="*/ 175260 h 243839"/>
                    <a:gd name="connsiteX97" fmla="*/ 857250 w 1111567"/>
                    <a:gd name="connsiteY97" fmla="*/ 97155 h 243839"/>
                    <a:gd name="connsiteX98" fmla="*/ 842962 w 1111567"/>
                    <a:gd name="connsiteY98" fmla="*/ 61913 h 243839"/>
                    <a:gd name="connsiteX99" fmla="*/ 794385 w 1111567"/>
                    <a:gd name="connsiteY99" fmla="*/ 45720 h 243839"/>
                    <a:gd name="connsiteX100" fmla="*/ 751523 w 1111567"/>
                    <a:gd name="connsiteY100" fmla="*/ 45720 h 243839"/>
                    <a:gd name="connsiteX101" fmla="*/ 751523 w 1111567"/>
                    <a:gd name="connsiteY101" fmla="*/ 62865 h 243839"/>
                    <a:gd name="connsiteX102" fmla="*/ 796290 w 1111567"/>
                    <a:gd name="connsiteY102" fmla="*/ 62865 h 243839"/>
                    <a:gd name="connsiteX103" fmla="*/ 827723 w 1111567"/>
                    <a:gd name="connsiteY103" fmla="*/ 73343 h 243839"/>
                    <a:gd name="connsiteX104" fmla="*/ 837248 w 1111567"/>
                    <a:gd name="connsiteY104" fmla="*/ 96203 h 243839"/>
                    <a:gd name="connsiteX105" fmla="*/ 837248 w 1111567"/>
                    <a:gd name="connsiteY105" fmla="*/ 111443 h 243839"/>
                    <a:gd name="connsiteX106" fmla="*/ 776287 w 1111567"/>
                    <a:gd name="connsiteY106" fmla="*/ 111443 h 243839"/>
                    <a:gd name="connsiteX107" fmla="*/ 741045 w 1111567"/>
                    <a:gd name="connsiteY107" fmla="*/ 126683 h 243839"/>
                    <a:gd name="connsiteX108" fmla="*/ 735330 w 1111567"/>
                    <a:gd name="connsiteY108" fmla="*/ 151448 h 243839"/>
                    <a:gd name="connsiteX109" fmla="*/ 735330 w 1111567"/>
                    <a:gd name="connsiteY109" fmla="*/ 157163 h 243839"/>
                    <a:gd name="connsiteX110" fmla="*/ 741045 w 1111567"/>
                    <a:gd name="connsiteY110" fmla="*/ 181928 h 243839"/>
                    <a:gd name="connsiteX111" fmla="*/ 776287 w 1111567"/>
                    <a:gd name="connsiteY111" fmla="*/ 197168 h 243839"/>
                    <a:gd name="connsiteX112" fmla="*/ 815340 w 1111567"/>
                    <a:gd name="connsiteY112" fmla="*/ 197168 h 243839"/>
                    <a:gd name="connsiteX113" fmla="*/ 850583 w 1111567"/>
                    <a:gd name="connsiteY113" fmla="*/ 181928 h 243839"/>
                    <a:gd name="connsiteX114" fmla="*/ 856298 w 1111567"/>
                    <a:gd name="connsiteY114" fmla="*/ 157163 h 243839"/>
                    <a:gd name="connsiteX115" fmla="*/ 857250 w 1111567"/>
                    <a:gd name="connsiteY115" fmla="*/ 97155 h 243839"/>
                    <a:gd name="connsiteX116" fmla="*/ 831533 w 1111567"/>
                    <a:gd name="connsiteY116" fmla="*/ 175260 h 243839"/>
                    <a:gd name="connsiteX117" fmla="*/ 812483 w 1111567"/>
                    <a:gd name="connsiteY117" fmla="*/ 180975 h 243839"/>
                    <a:gd name="connsiteX118" fmla="*/ 779145 w 1111567"/>
                    <a:gd name="connsiteY118" fmla="*/ 180975 h 243839"/>
                    <a:gd name="connsiteX119" fmla="*/ 760095 w 1111567"/>
                    <a:gd name="connsiteY119" fmla="*/ 175260 h 243839"/>
                    <a:gd name="connsiteX120" fmla="*/ 754380 w 1111567"/>
                    <a:gd name="connsiteY120" fmla="*/ 157163 h 243839"/>
                    <a:gd name="connsiteX121" fmla="*/ 754380 w 1111567"/>
                    <a:gd name="connsiteY121" fmla="*/ 153353 h 243839"/>
                    <a:gd name="connsiteX122" fmla="*/ 760095 w 1111567"/>
                    <a:gd name="connsiteY122" fmla="*/ 135255 h 243839"/>
                    <a:gd name="connsiteX123" fmla="*/ 779145 w 1111567"/>
                    <a:gd name="connsiteY123" fmla="*/ 129540 h 243839"/>
                    <a:gd name="connsiteX124" fmla="*/ 837248 w 1111567"/>
                    <a:gd name="connsiteY124" fmla="*/ 129540 h 243839"/>
                    <a:gd name="connsiteX125" fmla="*/ 837248 w 1111567"/>
                    <a:gd name="connsiteY125" fmla="*/ 158115 h 243839"/>
                    <a:gd name="connsiteX126" fmla="*/ 831533 w 1111567"/>
                    <a:gd name="connsiteY126" fmla="*/ 175260 h 243839"/>
                    <a:gd name="connsiteX127" fmla="*/ 274320 w 1111567"/>
                    <a:gd name="connsiteY127" fmla="*/ 45720 h 243839"/>
                    <a:gd name="connsiteX128" fmla="*/ 254318 w 1111567"/>
                    <a:gd name="connsiteY128" fmla="*/ 45720 h 243839"/>
                    <a:gd name="connsiteX129" fmla="*/ 205740 w 1111567"/>
                    <a:gd name="connsiteY129" fmla="*/ 172403 h 243839"/>
                    <a:gd name="connsiteX130" fmla="*/ 157163 w 1111567"/>
                    <a:gd name="connsiteY130" fmla="*/ 45720 h 243839"/>
                    <a:gd name="connsiteX131" fmla="*/ 137160 w 1111567"/>
                    <a:gd name="connsiteY131" fmla="*/ 45720 h 243839"/>
                    <a:gd name="connsiteX132" fmla="*/ 196215 w 1111567"/>
                    <a:gd name="connsiteY132" fmla="*/ 198120 h 243839"/>
                    <a:gd name="connsiteX133" fmla="*/ 178118 w 1111567"/>
                    <a:gd name="connsiteY133" fmla="*/ 243840 h 243839"/>
                    <a:gd name="connsiteX134" fmla="*/ 198120 w 1111567"/>
                    <a:gd name="connsiteY134" fmla="*/ 243840 h 243839"/>
                    <a:gd name="connsiteX135" fmla="*/ 403860 w 1111567"/>
                    <a:gd name="connsiteY135" fmla="*/ 97155 h 243839"/>
                    <a:gd name="connsiteX136" fmla="*/ 389572 w 1111567"/>
                    <a:gd name="connsiteY136" fmla="*/ 61913 h 243839"/>
                    <a:gd name="connsiteX137" fmla="*/ 343853 w 1111567"/>
                    <a:gd name="connsiteY137" fmla="*/ 45720 h 243839"/>
                    <a:gd name="connsiteX138" fmla="*/ 341947 w 1111567"/>
                    <a:gd name="connsiteY138" fmla="*/ 45720 h 243839"/>
                    <a:gd name="connsiteX139" fmla="*/ 296228 w 1111567"/>
                    <a:gd name="connsiteY139" fmla="*/ 61913 h 243839"/>
                    <a:gd name="connsiteX140" fmla="*/ 281940 w 1111567"/>
                    <a:gd name="connsiteY140" fmla="*/ 97155 h 243839"/>
                    <a:gd name="connsiteX141" fmla="*/ 281940 w 1111567"/>
                    <a:gd name="connsiteY141" fmla="*/ 198120 h 243839"/>
                    <a:gd name="connsiteX142" fmla="*/ 300990 w 1111567"/>
                    <a:gd name="connsiteY142" fmla="*/ 198120 h 243839"/>
                    <a:gd name="connsiteX143" fmla="*/ 300990 w 1111567"/>
                    <a:gd name="connsiteY143" fmla="*/ 97155 h 243839"/>
                    <a:gd name="connsiteX144" fmla="*/ 310515 w 1111567"/>
                    <a:gd name="connsiteY144" fmla="*/ 74295 h 243839"/>
                    <a:gd name="connsiteX145" fmla="*/ 342900 w 1111567"/>
                    <a:gd name="connsiteY145" fmla="*/ 63818 h 243839"/>
                    <a:gd name="connsiteX146" fmla="*/ 375285 w 1111567"/>
                    <a:gd name="connsiteY146" fmla="*/ 74295 h 243839"/>
                    <a:gd name="connsiteX147" fmla="*/ 384810 w 1111567"/>
                    <a:gd name="connsiteY147" fmla="*/ 97155 h 243839"/>
                    <a:gd name="connsiteX148" fmla="*/ 384810 w 1111567"/>
                    <a:gd name="connsiteY148" fmla="*/ 198120 h 243839"/>
                    <a:gd name="connsiteX149" fmla="*/ 403860 w 1111567"/>
                    <a:gd name="connsiteY149" fmla="*/ 198120 h 243839"/>
                    <a:gd name="connsiteX150" fmla="*/ 403860 w 1111567"/>
                    <a:gd name="connsiteY150" fmla="*/ 97155 h 243839"/>
                    <a:gd name="connsiteX151" fmla="*/ 1097280 w 1111567"/>
                    <a:gd name="connsiteY151" fmla="*/ 61913 h 243839"/>
                    <a:gd name="connsiteX152" fmla="*/ 1051560 w 1111567"/>
                    <a:gd name="connsiteY152" fmla="*/ 45720 h 243839"/>
                    <a:gd name="connsiteX153" fmla="*/ 1049655 w 1111567"/>
                    <a:gd name="connsiteY153" fmla="*/ 45720 h 243839"/>
                    <a:gd name="connsiteX154" fmla="*/ 1003935 w 1111567"/>
                    <a:gd name="connsiteY154" fmla="*/ 61913 h 243839"/>
                    <a:gd name="connsiteX155" fmla="*/ 989648 w 1111567"/>
                    <a:gd name="connsiteY155" fmla="*/ 97155 h 243839"/>
                    <a:gd name="connsiteX156" fmla="*/ 989648 w 1111567"/>
                    <a:gd name="connsiteY156" fmla="*/ 145733 h 243839"/>
                    <a:gd name="connsiteX157" fmla="*/ 1003935 w 1111567"/>
                    <a:gd name="connsiteY157" fmla="*/ 180975 h 243839"/>
                    <a:gd name="connsiteX158" fmla="*/ 1049655 w 1111567"/>
                    <a:gd name="connsiteY158" fmla="*/ 197168 h 243839"/>
                    <a:gd name="connsiteX159" fmla="*/ 1094423 w 1111567"/>
                    <a:gd name="connsiteY159" fmla="*/ 197168 h 243839"/>
                    <a:gd name="connsiteX160" fmla="*/ 1094423 w 1111567"/>
                    <a:gd name="connsiteY160" fmla="*/ 180023 h 243839"/>
                    <a:gd name="connsiteX161" fmla="*/ 1050608 w 1111567"/>
                    <a:gd name="connsiteY161" fmla="*/ 180023 h 243839"/>
                    <a:gd name="connsiteX162" fmla="*/ 1018223 w 1111567"/>
                    <a:gd name="connsiteY162" fmla="*/ 169545 h 243839"/>
                    <a:gd name="connsiteX163" fmla="*/ 1008698 w 1111567"/>
                    <a:gd name="connsiteY163" fmla="*/ 146685 h 243839"/>
                    <a:gd name="connsiteX164" fmla="*/ 1008698 w 1111567"/>
                    <a:gd name="connsiteY164" fmla="*/ 128588 h 243839"/>
                    <a:gd name="connsiteX165" fmla="*/ 1111567 w 1111567"/>
                    <a:gd name="connsiteY165" fmla="*/ 128588 h 243839"/>
                    <a:gd name="connsiteX166" fmla="*/ 1111567 w 1111567"/>
                    <a:gd name="connsiteY166" fmla="*/ 97155 h 243839"/>
                    <a:gd name="connsiteX167" fmla="*/ 1097280 w 1111567"/>
                    <a:gd name="connsiteY167" fmla="*/ 61913 h 243839"/>
                    <a:gd name="connsiteX168" fmla="*/ 1008698 w 1111567"/>
                    <a:gd name="connsiteY168" fmla="*/ 111443 h 243839"/>
                    <a:gd name="connsiteX169" fmla="*/ 1008698 w 1111567"/>
                    <a:gd name="connsiteY169" fmla="*/ 96203 h 243839"/>
                    <a:gd name="connsiteX170" fmla="*/ 1018223 w 1111567"/>
                    <a:gd name="connsiteY170" fmla="*/ 73343 h 243839"/>
                    <a:gd name="connsiteX171" fmla="*/ 1050608 w 1111567"/>
                    <a:gd name="connsiteY171" fmla="*/ 62865 h 243839"/>
                    <a:gd name="connsiteX172" fmla="*/ 1082992 w 1111567"/>
                    <a:gd name="connsiteY172" fmla="*/ 73343 h 243839"/>
                    <a:gd name="connsiteX173" fmla="*/ 1092517 w 1111567"/>
                    <a:gd name="connsiteY173" fmla="*/ 96203 h 243839"/>
                    <a:gd name="connsiteX174" fmla="*/ 1092517 w 1111567"/>
                    <a:gd name="connsiteY174" fmla="*/ 111443 h 243839"/>
                    <a:gd name="connsiteX175" fmla="*/ 1008698 w 1111567"/>
                    <a:gd name="connsiteY175" fmla="*/ 111443 h 243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1111567" h="243839">
                      <a:moveTo>
                        <a:pt x="727710" y="62865"/>
                      </a:moveTo>
                      <a:lnTo>
                        <a:pt x="695325" y="62865"/>
                      </a:lnTo>
                      <a:cubicBezTo>
                        <a:pt x="686753" y="62865"/>
                        <a:pt x="680085" y="64770"/>
                        <a:pt x="676275" y="68580"/>
                      </a:cubicBezTo>
                      <a:cubicBezTo>
                        <a:pt x="672465" y="72390"/>
                        <a:pt x="670560" y="79058"/>
                        <a:pt x="670560" y="87630"/>
                      </a:cubicBezTo>
                      <a:lnTo>
                        <a:pt x="670560" y="198120"/>
                      </a:lnTo>
                      <a:lnTo>
                        <a:pt x="651510" y="198120"/>
                      </a:lnTo>
                      <a:lnTo>
                        <a:pt x="651510" y="85725"/>
                      </a:lnTo>
                      <a:cubicBezTo>
                        <a:pt x="651510" y="77153"/>
                        <a:pt x="653415" y="67628"/>
                        <a:pt x="657225" y="60960"/>
                      </a:cubicBezTo>
                      <a:cubicBezTo>
                        <a:pt x="665798" y="48578"/>
                        <a:pt x="681990" y="45720"/>
                        <a:pt x="693420" y="45720"/>
                      </a:cubicBezTo>
                      <a:lnTo>
                        <a:pt x="727710" y="45720"/>
                      </a:lnTo>
                      <a:lnTo>
                        <a:pt x="727710" y="62865"/>
                      </a:lnTo>
                      <a:close/>
                      <a:moveTo>
                        <a:pt x="603885" y="180975"/>
                      </a:moveTo>
                      <a:cubicBezTo>
                        <a:pt x="595312" y="180975"/>
                        <a:pt x="588645" y="179070"/>
                        <a:pt x="584835" y="175260"/>
                      </a:cubicBezTo>
                      <a:cubicBezTo>
                        <a:pt x="581025" y="171450"/>
                        <a:pt x="579120" y="165735"/>
                        <a:pt x="579120" y="157163"/>
                      </a:cubicBezTo>
                      <a:lnTo>
                        <a:pt x="579120" y="62865"/>
                      </a:lnTo>
                      <a:lnTo>
                        <a:pt x="619125" y="62865"/>
                      </a:lnTo>
                      <a:lnTo>
                        <a:pt x="619125" y="45720"/>
                      </a:lnTo>
                      <a:lnTo>
                        <a:pt x="579120" y="45720"/>
                      </a:lnTo>
                      <a:lnTo>
                        <a:pt x="579120" y="0"/>
                      </a:lnTo>
                      <a:lnTo>
                        <a:pt x="560070" y="0"/>
                      </a:lnTo>
                      <a:lnTo>
                        <a:pt x="560070" y="157163"/>
                      </a:lnTo>
                      <a:cubicBezTo>
                        <a:pt x="560070" y="165735"/>
                        <a:pt x="561975" y="175260"/>
                        <a:pt x="565785" y="181928"/>
                      </a:cubicBezTo>
                      <a:cubicBezTo>
                        <a:pt x="574358" y="195263"/>
                        <a:pt x="589598" y="197168"/>
                        <a:pt x="601028" y="197168"/>
                      </a:cubicBezTo>
                      <a:lnTo>
                        <a:pt x="636270" y="197168"/>
                      </a:lnTo>
                      <a:lnTo>
                        <a:pt x="636270" y="180023"/>
                      </a:lnTo>
                      <a:cubicBezTo>
                        <a:pt x="636270" y="180975"/>
                        <a:pt x="603885" y="180975"/>
                        <a:pt x="603885" y="180975"/>
                      </a:cubicBezTo>
                      <a:close/>
                      <a:moveTo>
                        <a:pt x="102870" y="0"/>
                      </a:moveTo>
                      <a:lnTo>
                        <a:pt x="102870" y="45720"/>
                      </a:lnTo>
                      <a:lnTo>
                        <a:pt x="62865" y="45720"/>
                      </a:lnTo>
                      <a:cubicBezTo>
                        <a:pt x="38100" y="45720"/>
                        <a:pt x="23813" y="53340"/>
                        <a:pt x="14288" y="61913"/>
                      </a:cubicBezTo>
                      <a:cubicBezTo>
                        <a:pt x="0" y="75248"/>
                        <a:pt x="0" y="95250"/>
                        <a:pt x="0" y="97155"/>
                      </a:cubicBezTo>
                      <a:lnTo>
                        <a:pt x="0" y="145733"/>
                      </a:lnTo>
                      <a:cubicBezTo>
                        <a:pt x="0" y="147638"/>
                        <a:pt x="0" y="167640"/>
                        <a:pt x="14288" y="180975"/>
                      </a:cubicBezTo>
                      <a:cubicBezTo>
                        <a:pt x="22860" y="189548"/>
                        <a:pt x="38100" y="197168"/>
                        <a:pt x="62865" y="197168"/>
                      </a:cubicBezTo>
                      <a:lnTo>
                        <a:pt x="80963" y="197168"/>
                      </a:lnTo>
                      <a:cubicBezTo>
                        <a:pt x="92393" y="197168"/>
                        <a:pt x="108585" y="194310"/>
                        <a:pt x="116205" y="181928"/>
                      </a:cubicBezTo>
                      <a:cubicBezTo>
                        <a:pt x="120968" y="175260"/>
                        <a:pt x="121920" y="165735"/>
                        <a:pt x="121920" y="157163"/>
                      </a:cubicBezTo>
                      <a:lnTo>
                        <a:pt x="121920" y="0"/>
                      </a:lnTo>
                      <a:lnTo>
                        <a:pt x="102870" y="0"/>
                      </a:lnTo>
                      <a:close/>
                      <a:moveTo>
                        <a:pt x="97155" y="175260"/>
                      </a:moveTo>
                      <a:cubicBezTo>
                        <a:pt x="93345" y="179070"/>
                        <a:pt x="86677" y="180975"/>
                        <a:pt x="78105" y="180975"/>
                      </a:cubicBezTo>
                      <a:lnTo>
                        <a:pt x="60960" y="180975"/>
                      </a:lnTo>
                      <a:cubicBezTo>
                        <a:pt x="44768" y="180975"/>
                        <a:pt x="35243" y="176213"/>
                        <a:pt x="29527" y="170498"/>
                      </a:cubicBezTo>
                      <a:cubicBezTo>
                        <a:pt x="22860" y="163830"/>
                        <a:pt x="20002" y="154305"/>
                        <a:pt x="20002" y="147638"/>
                      </a:cubicBezTo>
                      <a:lnTo>
                        <a:pt x="20002" y="97155"/>
                      </a:lnTo>
                      <a:cubicBezTo>
                        <a:pt x="20002" y="90488"/>
                        <a:pt x="22860" y="80963"/>
                        <a:pt x="29527" y="74295"/>
                      </a:cubicBezTo>
                      <a:cubicBezTo>
                        <a:pt x="35243" y="68580"/>
                        <a:pt x="45720" y="63818"/>
                        <a:pt x="60960" y="63818"/>
                      </a:cubicBezTo>
                      <a:lnTo>
                        <a:pt x="102870" y="63818"/>
                      </a:lnTo>
                      <a:lnTo>
                        <a:pt x="102870" y="157163"/>
                      </a:lnTo>
                      <a:cubicBezTo>
                        <a:pt x="102870" y="165735"/>
                        <a:pt x="100965" y="171450"/>
                        <a:pt x="97155" y="175260"/>
                      </a:cubicBezTo>
                      <a:close/>
                      <a:moveTo>
                        <a:pt x="901065" y="73343"/>
                      </a:moveTo>
                      <a:cubicBezTo>
                        <a:pt x="906780" y="67628"/>
                        <a:pt x="917258" y="62865"/>
                        <a:pt x="932498" y="62865"/>
                      </a:cubicBezTo>
                      <a:lnTo>
                        <a:pt x="978217" y="62865"/>
                      </a:lnTo>
                      <a:lnTo>
                        <a:pt x="978217" y="45720"/>
                      </a:lnTo>
                      <a:lnTo>
                        <a:pt x="934403" y="45720"/>
                      </a:lnTo>
                      <a:cubicBezTo>
                        <a:pt x="909637" y="45720"/>
                        <a:pt x="895350" y="53340"/>
                        <a:pt x="885825" y="61913"/>
                      </a:cubicBezTo>
                      <a:cubicBezTo>
                        <a:pt x="871537" y="75248"/>
                        <a:pt x="871537" y="95250"/>
                        <a:pt x="871537" y="97155"/>
                      </a:cubicBezTo>
                      <a:lnTo>
                        <a:pt x="871537" y="145733"/>
                      </a:lnTo>
                      <a:cubicBezTo>
                        <a:pt x="871537" y="147638"/>
                        <a:pt x="871537" y="167640"/>
                        <a:pt x="885825" y="180975"/>
                      </a:cubicBezTo>
                      <a:cubicBezTo>
                        <a:pt x="894398" y="189548"/>
                        <a:pt x="909637" y="197168"/>
                        <a:pt x="934403" y="197168"/>
                      </a:cubicBezTo>
                      <a:lnTo>
                        <a:pt x="978217" y="197168"/>
                      </a:lnTo>
                      <a:lnTo>
                        <a:pt x="978217" y="180023"/>
                      </a:lnTo>
                      <a:lnTo>
                        <a:pt x="932498" y="180023"/>
                      </a:lnTo>
                      <a:cubicBezTo>
                        <a:pt x="916305" y="180023"/>
                        <a:pt x="906780" y="175260"/>
                        <a:pt x="901065" y="169545"/>
                      </a:cubicBezTo>
                      <a:cubicBezTo>
                        <a:pt x="894398" y="162878"/>
                        <a:pt x="891540" y="153353"/>
                        <a:pt x="891540" y="146685"/>
                      </a:cubicBezTo>
                      <a:lnTo>
                        <a:pt x="891540" y="96203"/>
                      </a:lnTo>
                      <a:cubicBezTo>
                        <a:pt x="891540" y="89535"/>
                        <a:pt x="893445" y="80010"/>
                        <a:pt x="901065" y="73343"/>
                      </a:cubicBezTo>
                      <a:close/>
                      <a:moveTo>
                        <a:pt x="540068" y="97155"/>
                      </a:moveTo>
                      <a:cubicBezTo>
                        <a:pt x="540068" y="95250"/>
                        <a:pt x="540068" y="75248"/>
                        <a:pt x="525780" y="61913"/>
                      </a:cubicBezTo>
                      <a:cubicBezTo>
                        <a:pt x="517208" y="53340"/>
                        <a:pt x="502920" y="45720"/>
                        <a:pt x="478155" y="45720"/>
                      </a:cubicBezTo>
                      <a:lnTo>
                        <a:pt x="435293" y="45720"/>
                      </a:lnTo>
                      <a:lnTo>
                        <a:pt x="435293" y="62865"/>
                      </a:lnTo>
                      <a:lnTo>
                        <a:pt x="480060" y="62865"/>
                      </a:lnTo>
                      <a:cubicBezTo>
                        <a:pt x="496253" y="62865"/>
                        <a:pt x="505778" y="67628"/>
                        <a:pt x="511493" y="73343"/>
                      </a:cubicBezTo>
                      <a:cubicBezTo>
                        <a:pt x="518160" y="80010"/>
                        <a:pt x="521018" y="89535"/>
                        <a:pt x="521018" y="96203"/>
                      </a:cubicBezTo>
                      <a:lnTo>
                        <a:pt x="521018" y="111443"/>
                      </a:lnTo>
                      <a:lnTo>
                        <a:pt x="460058" y="111443"/>
                      </a:lnTo>
                      <a:cubicBezTo>
                        <a:pt x="448628" y="111443"/>
                        <a:pt x="432435" y="114300"/>
                        <a:pt x="424815" y="126683"/>
                      </a:cubicBezTo>
                      <a:cubicBezTo>
                        <a:pt x="420053" y="133350"/>
                        <a:pt x="419100" y="142875"/>
                        <a:pt x="419100" y="151448"/>
                      </a:cubicBezTo>
                      <a:lnTo>
                        <a:pt x="419100" y="157163"/>
                      </a:lnTo>
                      <a:cubicBezTo>
                        <a:pt x="419100" y="165735"/>
                        <a:pt x="421005" y="175260"/>
                        <a:pt x="424815" y="181928"/>
                      </a:cubicBezTo>
                      <a:cubicBezTo>
                        <a:pt x="433387" y="195263"/>
                        <a:pt x="448628" y="197168"/>
                        <a:pt x="460058" y="197168"/>
                      </a:cubicBezTo>
                      <a:lnTo>
                        <a:pt x="499110" y="197168"/>
                      </a:lnTo>
                      <a:cubicBezTo>
                        <a:pt x="510540" y="197168"/>
                        <a:pt x="526733" y="194310"/>
                        <a:pt x="534353" y="181928"/>
                      </a:cubicBezTo>
                      <a:cubicBezTo>
                        <a:pt x="539115" y="175260"/>
                        <a:pt x="540068" y="165735"/>
                        <a:pt x="540068" y="157163"/>
                      </a:cubicBezTo>
                      <a:lnTo>
                        <a:pt x="540068" y="97155"/>
                      </a:lnTo>
                      <a:close/>
                      <a:moveTo>
                        <a:pt x="515303" y="175260"/>
                      </a:moveTo>
                      <a:cubicBezTo>
                        <a:pt x="511493" y="179070"/>
                        <a:pt x="504825" y="180975"/>
                        <a:pt x="496253" y="180975"/>
                      </a:cubicBezTo>
                      <a:lnTo>
                        <a:pt x="462915" y="180975"/>
                      </a:lnTo>
                      <a:cubicBezTo>
                        <a:pt x="454343" y="180975"/>
                        <a:pt x="447675" y="179070"/>
                        <a:pt x="443865" y="175260"/>
                      </a:cubicBezTo>
                      <a:cubicBezTo>
                        <a:pt x="440055" y="171450"/>
                        <a:pt x="438150" y="165735"/>
                        <a:pt x="438150" y="157163"/>
                      </a:cubicBezTo>
                      <a:lnTo>
                        <a:pt x="438150" y="153353"/>
                      </a:lnTo>
                      <a:cubicBezTo>
                        <a:pt x="438150" y="144780"/>
                        <a:pt x="440055" y="138113"/>
                        <a:pt x="443865" y="135255"/>
                      </a:cubicBezTo>
                      <a:cubicBezTo>
                        <a:pt x="447675" y="132398"/>
                        <a:pt x="454343" y="129540"/>
                        <a:pt x="462915" y="129540"/>
                      </a:cubicBezTo>
                      <a:lnTo>
                        <a:pt x="521018" y="129540"/>
                      </a:lnTo>
                      <a:lnTo>
                        <a:pt x="521018" y="158115"/>
                      </a:lnTo>
                      <a:cubicBezTo>
                        <a:pt x="521018" y="165735"/>
                        <a:pt x="519112" y="171450"/>
                        <a:pt x="515303" y="175260"/>
                      </a:cubicBezTo>
                      <a:close/>
                      <a:moveTo>
                        <a:pt x="857250" y="97155"/>
                      </a:moveTo>
                      <a:cubicBezTo>
                        <a:pt x="857250" y="95250"/>
                        <a:pt x="857250" y="75248"/>
                        <a:pt x="842962" y="61913"/>
                      </a:cubicBezTo>
                      <a:cubicBezTo>
                        <a:pt x="834390" y="53340"/>
                        <a:pt x="819150" y="45720"/>
                        <a:pt x="794385" y="45720"/>
                      </a:cubicBezTo>
                      <a:lnTo>
                        <a:pt x="751523" y="45720"/>
                      </a:lnTo>
                      <a:lnTo>
                        <a:pt x="751523" y="62865"/>
                      </a:lnTo>
                      <a:lnTo>
                        <a:pt x="796290" y="62865"/>
                      </a:lnTo>
                      <a:cubicBezTo>
                        <a:pt x="812483" y="62865"/>
                        <a:pt x="822008" y="67628"/>
                        <a:pt x="827723" y="73343"/>
                      </a:cubicBezTo>
                      <a:cubicBezTo>
                        <a:pt x="834390" y="80010"/>
                        <a:pt x="837248" y="89535"/>
                        <a:pt x="837248" y="96203"/>
                      </a:cubicBezTo>
                      <a:lnTo>
                        <a:pt x="837248" y="111443"/>
                      </a:lnTo>
                      <a:lnTo>
                        <a:pt x="776287" y="111443"/>
                      </a:lnTo>
                      <a:cubicBezTo>
                        <a:pt x="764858" y="111443"/>
                        <a:pt x="748665" y="114300"/>
                        <a:pt x="741045" y="126683"/>
                      </a:cubicBezTo>
                      <a:cubicBezTo>
                        <a:pt x="736283" y="133350"/>
                        <a:pt x="735330" y="142875"/>
                        <a:pt x="735330" y="151448"/>
                      </a:cubicBezTo>
                      <a:lnTo>
                        <a:pt x="735330" y="157163"/>
                      </a:lnTo>
                      <a:cubicBezTo>
                        <a:pt x="735330" y="165735"/>
                        <a:pt x="737235" y="175260"/>
                        <a:pt x="741045" y="181928"/>
                      </a:cubicBezTo>
                      <a:cubicBezTo>
                        <a:pt x="749618" y="195263"/>
                        <a:pt x="764858" y="197168"/>
                        <a:pt x="776287" y="197168"/>
                      </a:cubicBezTo>
                      <a:lnTo>
                        <a:pt x="815340" y="197168"/>
                      </a:lnTo>
                      <a:cubicBezTo>
                        <a:pt x="826770" y="197168"/>
                        <a:pt x="842962" y="194310"/>
                        <a:pt x="850583" y="181928"/>
                      </a:cubicBezTo>
                      <a:cubicBezTo>
                        <a:pt x="855345" y="175260"/>
                        <a:pt x="856298" y="165735"/>
                        <a:pt x="856298" y="157163"/>
                      </a:cubicBezTo>
                      <a:cubicBezTo>
                        <a:pt x="857250" y="158115"/>
                        <a:pt x="857250" y="107633"/>
                        <a:pt x="857250" y="97155"/>
                      </a:cubicBezTo>
                      <a:close/>
                      <a:moveTo>
                        <a:pt x="831533" y="175260"/>
                      </a:moveTo>
                      <a:cubicBezTo>
                        <a:pt x="827723" y="179070"/>
                        <a:pt x="821055" y="180975"/>
                        <a:pt x="812483" y="180975"/>
                      </a:cubicBezTo>
                      <a:lnTo>
                        <a:pt x="779145" y="180975"/>
                      </a:lnTo>
                      <a:cubicBezTo>
                        <a:pt x="770573" y="180975"/>
                        <a:pt x="763905" y="179070"/>
                        <a:pt x="760095" y="175260"/>
                      </a:cubicBezTo>
                      <a:cubicBezTo>
                        <a:pt x="756285" y="171450"/>
                        <a:pt x="754380" y="165735"/>
                        <a:pt x="754380" y="157163"/>
                      </a:cubicBezTo>
                      <a:lnTo>
                        <a:pt x="754380" y="153353"/>
                      </a:lnTo>
                      <a:cubicBezTo>
                        <a:pt x="754380" y="144780"/>
                        <a:pt x="756285" y="138113"/>
                        <a:pt x="760095" y="135255"/>
                      </a:cubicBezTo>
                      <a:cubicBezTo>
                        <a:pt x="763905" y="131445"/>
                        <a:pt x="770573" y="129540"/>
                        <a:pt x="779145" y="129540"/>
                      </a:cubicBezTo>
                      <a:lnTo>
                        <a:pt x="837248" y="129540"/>
                      </a:lnTo>
                      <a:lnTo>
                        <a:pt x="837248" y="158115"/>
                      </a:lnTo>
                      <a:cubicBezTo>
                        <a:pt x="837248" y="165735"/>
                        <a:pt x="835343" y="171450"/>
                        <a:pt x="831533" y="175260"/>
                      </a:cubicBezTo>
                      <a:close/>
                      <a:moveTo>
                        <a:pt x="274320" y="45720"/>
                      </a:moveTo>
                      <a:lnTo>
                        <a:pt x="254318" y="45720"/>
                      </a:lnTo>
                      <a:lnTo>
                        <a:pt x="205740" y="172403"/>
                      </a:lnTo>
                      <a:lnTo>
                        <a:pt x="157163" y="45720"/>
                      </a:lnTo>
                      <a:lnTo>
                        <a:pt x="137160" y="45720"/>
                      </a:lnTo>
                      <a:lnTo>
                        <a:pt x="196215" y="198120"/>
                      </a:lnTo>
                      <a:lnTo>
                        <a:pt x="178118" y="243840"/>
                      </a:lnTo>
                      <a:lnTo>
                        <a:pt x="198120" y="243840"/>
                      </a:lnTo>
                      <a:close/>
                      <a:moveTo>
                        <a:pt x="403860" y="97155"/>
                      </a:moveTo>
                      <a:cubicBezTo>
                        <a:pt x="403860" y="95250"/>
                        <a:pt x="403860" y="75248"/>
                        <a:pt x="389572" y="61913"/>
                      </a:cubicBezTo>
                      <a:cubicBezTo>
                        <a:pt x="381000" y="53340"/>
                        <a:pt x="366712" y="45720"/>
                        <a:pt x="343853" y="45720"/>
                      </a:cubicBezTo>
                      <a:lnTo>
                        <a:pt x="341947" y="45720"/>
                      </a:lnTo>
                      <a:cubicBezTo>
                        <a:pt x="319088" y="45720"/>
                        <a:pt x="304800" y="53340"/>
                        <a:pt x="296228" y="61913"/>
                      </a:cubicBezTo>
                      <a:cubicBezTo>
                        <a:pt x="281940" y="75248"/>
                        <a:pt x="281940" y="95250"/>
                        <a:pt x="281940" y="97155"/>
                      </a:cubicBezTo>
                      <a:lnTo>
                        <a:pt x="281940" y="198120"/>
                      </a:lnTo>
                      <a:lnTo>
                        <a:pt x="300990" y="198120"/>
                      </a:lnTo>
                      <a:lnTo>
                        <a:pt x="300990" y="97155"/>
                      </a:lnTo>
                      <a:cubicBezTo>
                        <a:pt x="300990" y="90488"/>
                        <a:pt x="302895" y="80963"/>
                        <a:pt x="310515" y="74295"/>
                      </a:cubicBezTo>
                      <a:cubicBezTo>
                        <a:pt x="316230" y="68580"/>
                        <a:pt x="327660" y="63818"/>
                        <a:pt x="342900" y="63818"/>
                      </a:cubicBezTo>
                      <a:cubicBezTo>
                        <a:pt x="358140" y="63818"/>
                        <a:pt x="369570" y="68580"/>
                        <a:pt x="375285" y="74295"/>
                      </a:cubicBezTo>
                      <a:cubicBezTo>
                        <a:pt x="381953" y="80963"/>
                        <a:pt x="384810" y="90488"/>
                        <a:pt x="384810" y="97155"/>
                      </a:cubicBezTo>
                      <a:lnTo>
                        <a:pt x="384810" y="198120"/>
                      </a:lnTo>
                      <a:lnTo>
                        <a:pt x="403860" y="198120"/>
                      </a:lnTo>
                      <a:lnTo>
                        <a:pt x="403860" y="97155"/>
                      </a:lnTo>
                      <a:close/>
                      <a:moveTo>
                        <a:pt x="1097280" y="61913"/>
                      </a:moveTo>
                      <a:cubicBezTo>
                        <a:pt x="1088708" y="53340"/>
                        <a:pt x="1074420" y="45720"/>
                        <a:pt x="1051560" y="45720"/>
                      </a:cubicBezTo>
                      <a:lnTo>
                        <a:pt x="1049655" y="45720"/>
                      </a:lnTo>
                      <a:cubicBezTo>
                        <a:pt x="1026795" y="45720"/>
                        <a:pt x="1012508" y="53340"/>
                        <a:pt x="1003935" y="61913"/>
                      </a:cubicBezTo>
                      <a:cubicBezTo>
                        <a:pt x="989648" y="75248"/>
                        <a:pt x="989648" y="95250"/>
                        <a:pt x="989648" y="97155"/>
                      </a:cubicBezTo>
                      <a:lnTo>
                        <a:pt x="989648" y="145733"/>
                      </a:lnTo>
                      <a:cubicBezTo>
                        <a:pt x="989648" y="147638"/>
                        <a:pt x="989648" y="167640"/>
                        <a:pt x="1003935" y="180975"/>
                      </a:cubicBezTo>
                      <a:cubicBezTo>
                        <a:pt x="1012508" y="189548"/>
                        <a:pt x="1026795" y="197168"/>
                        <a:pt x="1049655" y="197168"/>
                      </a:cubicBezTo>
                      <a:lnTo>
                        <a:pt x="1094423" y="197168"/>
                      </a:lnTo>
                      <a:lnTo>
                        <a:pt x="1094423" y="180023"/>
                      </a:lnTo>
                      <a:lnTo>
                        <a:pt x="1050608" y="180023"/>
                      </a:lnTo>
                      <a:cubicBezTo>
                        <a:pt x="1035367" y="180023"/>
                        <a:pt x="1023937" y="175260"/>
                        <a:pt x="1018223" y="169545"/>
                      </a:cubicBezTo>
                      <a:cubicBezTo>
                        <a:pt x="1011555" y="162878"/>
                        <a:pt x="1008698" y="153353"/>
                        <a:pt x="1008698" y="146685"/>
                      </a:cubicBezTo>
                      <a:lnTo>
                        <a:pt x="1008698" y="128588"/>
                      </a:lnTo>
                      <a:lnTo>
                        <a:pt x="1111567" y="128588"/>
                      </a:lnTo>
                      <a:lnTo>
                        <a:pt x="1111567" y="97155"/>
                      </a:lnTo>
                      <a:cubicBezTo>
                        <a:pt x="1110615" y="95250"/>
                        <a:pt x="1110615" y="75248"/>
                        <a:pt x="1097280" y="61913"/>
                      </a:cubicBezTo>
                      <a:close/>
                      <a:moveTo>
                        <a:pt x="1008698" y="111443"/>
                      </a:moveTo>
                      <a:lnTo>
                        <a:pt x="1008698" y="96203"/>
                      </a:lnTo>
                      <a:cubicBezTo>
                        <a:pt x="1008698" y="89535"/>
                        <a:pt x="1010603" y="80010"/>
                        <a:pt x="1018223" y="73343"/>
                      </a:cubicBezTo>
                      <a:cubicBezTo>
                        <a:pt x="1023937" y="67628"/>
                        <a:pt x="1035367" y="62865"/>
                        <a:pt x="1050608" y="62865"/>
                      </a:cubicBezTo>
                      <a:cubicBezTo>
                        <a:pt x="1065848" y="62865"/>
                        <a:pt x="1077278" y="67628"/>
                        <a:pt x="1082992" y="73343"/>
                      </a:cubicBezTo>
                      <a:cubicBezTo>
                        <a:pt x="1089660" y="80010"/>
                        <a:pt x="1092517" y="89535"/>
                        <a:pt x="1092517" y="96203"/>
                      </a:cubicBezTo>
                      <a:lnTo>
                        <a:pt x="1092517" y="111443"/>
                      </a:lnTo>
                      <a:lnTo>
                        <a:pt x="1008698" y="111443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2" name="Graphic 5237">
                  <a:extLst>
                    <a:ext uri="{FF2B5EF4-FFF2-40B4-BE49-F238E27FC236}">
                      <a16:creationId xmlns:a16="http://schemas.microsoft.com/office/drawing/2014/main" id="{C18F0FFD-37B2-17DA-3CAA-26F5A7A1F5FA}"/>
                    </a:ext>
                  </a:extLst>
                </p:cNvPr>
                <p:cNvGrpSpPr/>
                <p:nvPr/>
              </p:nvGrpSpPr>
              <p:grpSpPr>
                <a:xfrm>
                  <a:off x="5402541" y="3307041"/>
                  <a:ext cx="239147" cy="243916"/>
                  <a:chOff x="5402541" y="3307041"/>
                  <a:chExt cx="239147" cy="243916"/>
                </a:xfrm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656F900C-FDCB-7981-45D8-DBDB5969B5D6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585"/>
                    <a:ext cx="80973" cy="198569"/>
                  </a:xfrm>
                  <a:custGeom>
                    <a:avLst/>
                    <a:gdLst>
                      <a:gd name="connsiteX0" fmla="*/ 80963 w 80973"/>
                      <a:gd name="connsiteY0" fmla="*/ 450 h 198569"/>
                      <a:gd name="connsiteX1" fmla="*/ 72390 w 80973"/>
                      <a:gd name="connsiteY1" fmla="*/ 66172 h 198569"/>
                      <a:gd name="connsiteX2" fmla="*/ 70485 w 80973"/>
                      <a:gd name="connsiteY2" fmla="*/ 139515 h 198569"/>
                      <a:gd name="connsiteX3" fmla="*/ 8573 w 80973"/>
                      <a:gd name="connsiteY3" fmla="*/ 198570 h 198569"/>
                      <a:gd name="connsiteX4" fmla="*/ 1905 w 80973"/>
                      <a:gd name="connsiteY4" fmla="*/ 129037 h 198569"/>
                      <a:gd name="connsiteX5" fmla="*/ 0 w 80973"/>
                      <a:gd name="connsiteY5" fmla="*/ 73792 h 198569"/>
                      <a:gd name="connsiteX6" fmla="*/ 0 w 80973"/>
                      <a:gd name="connsiteY6" fmla="*/ 71887 h 198569"/>
                      <a:gd name="connsiteX7" fmla="*/ 8573 w 80973"/>
                      <a:gd name="connsiteY7" fmla="*/ 54742 h 198569"/>
                      <a:gd name="connsiteX8" fmla="*/ 80963 w 80973"/>
                      <a:gd name="connsiteY8" fmla="*/ 450 h 198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973" h="198569">
                        <a:moveTo>
                          <a:pt x="80963" y="450"/>
                        </a:moveTo>
                        <a:cubicBezTo>
                          <a:pt x="78105" y="16642"/>
                          <a:pt x="74295" y="41407"/>
                          <a:pt x="72390" y="66172"/>
                        </a:cubicBezTo>
                        <a:cubicBezTo>
                          <a:pt x="68580" y="109987"/>
                          <a:pt x="70485" y="139515"/>
                          <a:pt x="70485" y="139515"/>
                        </a:cubicBezTo>
                        <a:lnTo>
                          <a:pt x="8573" y="198570"/>
                        </a:lnTo>
                        <a:cubicBezTo>
                          <a:pt x="8573" y="198570"/>
                          <a:pt x="3810" y="166185"/>
                          <a:pt x="1905" y="129037"/>
                        </a:cubicBezTo>
                        <a:cubicBezTo>
                          <a:pt x="953" y="106177"/>
                          <a:pt x="0" y="86175"/>
                          <a:pt x="0" y="73792"/>
                        </a:cubicBezTo>
                        <a:lnTo>
                          <a:pt x="0" y="71887"/>
                        </a:lnTo>
                        <a:cubicBezTo>
                          <a:pt x="0" y="70935"/>
                          <a:pt x="953" y="63315"/>
                          <a:pt x="8573" y="54742"/>
                        </a:cubicBezTo>
                        <a:cubicBezTo>
                          <a:pt x="18098" y="45217"/>
                          <a:pt x="81915" y="-5265"/>
                          <a:pt x="80963" y="450"/>
                        </a:cubicBezTo>
                        <a:close/>
                      </a:path>
                    </a:pathLst>
                  </a:custGeom>
                  <a:solidFill>
                    <a:srgbClr val="149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EF2291B4-7122-961C-99D1-A3582802FD3A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600"/>
                    <a:ext cx="80973" cy="74729"/>
                  </a:xfrm>
                  <a:custGeom>
                    <a:avLst/>
                    <a:gdLst>
                      <a:gd name="connsiteX0" fmla="*/ 80963 w 80973"/>
                      <a:gd name="connsiteY0" fmla="*/ 435 h 74729"/>
                      <a:gd name="connsiteX1" fmla="*/ 72390 w 80973"/>
                      <a:gd name="connsiteY1" fmla="*/ 66157 h 74729"/>
                      <a:gd name="connsiteX2" fmla="*/ 0 w 80973"/>
                      <a:gd name="connsiteY2" fmla="*/ 74730 h 74729"/>
                      <a:gd name="connsiteX3" fmla="*/ 9525 w 80973"/>
                      <a:gd name="connsiteY3" fmla="*/ 55680 h 74729"/>
                      <a:gd name="connsiteX4" fmla="*/ 80963 w 80973"/>
                      <a:gd name="connsiteY4" fmla="*/ 435 h 74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973" h="74729">
                        <a:moveTo>
                          <a:pt x="80963" y="435"/>
                        </a:moveTo>
                        <a:cubicBezTo>
                          <a:pt x="78105" y="16627"/>
                          <a:pt x="74295" y="41392"/>
                          <a:pt x="72390" y="66157"/>
                        </a:cubicBezTo>
                        <a:cubicBezTo>
                          <a:pt x="72390" y="66157"/>
                          <a:pt x="3810" y="57585"/>
                          <a:pt x="0" y="74730"/>
                        </a:cubicBezTo>
                        <a:cubicBezTo>
                          <a:pt x="0" y="73777"/>
                          <a:pt x="953" y="64252"/>
                          <a:pt x="9525" y="55680"/>
                        </a:cubicBezTo>
                        <a:cubicBezTo>
                          <a:pt x="18098" y="47107"/>
                          <a:pt x="81915" y="-5280"/>
                          <a:pt x="80963" y="435"/>
                        </a:cubicBezTo>
                        <a:close/>
                      </a:path>
                    </a:pathLst>
                  </a:custGeom>
                  <a:solidFill>
                    <a:srgbClr val="1284E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466F585F-13AB-B6F9-1BD9-F18B7F95C4C8}"/>
                      </a:ext>
                    </a:extLst>
                  </p:cNvPr>
                  <p:cNvSpPr/>
                  <p:nvPr/>
                </p:nvSpPr>
                <p:spPr>
                  <a:xfrm>
                    <a:off x="5402541" y="3307041"/>
                    <a:ext cx="221970" cy="94335"/>
                  </a:xfrm>
                  <a:custGeom>
                    <a:avLst/>
                    <a:gdLst>
                      <a:gd name="connsiteX0" fmla="*/ 38 w 221970"/>
                      <a:gd name="connsiteY0" fmla="*/ 90526 h 94335"/>
                      <a:gd name="connsiteX1" fmla="*/ 38 w 221970"/>
                      <a:gd name="connsiteY1" fmla="*/ 94336 h 94335"/>
                      <a:gd name="connsiteX2" fmla="*/ 4801 w 221970"/>
                      <a:gd name="connsiteY2" fmla="*/ 85763 h 94335"/>
                      <a:gd name="connsiteX3" fmla="*/ 20993 w 221970"/>
                      <a:gd name="connsiteY3" fmla="*/ 78143 h 94335"/>
                      <a:gd name="connsiteX4" fmla="*/ 87668 w 221970"/>
                      <a:gd name="connsiteY4" fmla="*/ 72428 h 94335"/>
                      <a:gd name="connsiteX5" fmla="*/ 160058 w 221970"/>
                      <a:gd name="connsiteY5" fmla="*/ 74333 h 94335"/>
                      <a:gd name="connsiteX6" fmla="*/ 221971 w 221970"/>
                      <a:gd name="connsiteY6" fmla="*/ 15278 h 94335"/>
                      <a:gd name="connsiteX7" fmla="*/ 152438 w 221970"/>
                      <a:gd name="connsiteY7" fmla="*/ 4801 h 94335"/>
                      <a:gd name="connsiteX8" fmla="*/ 95288 w 221970"/>
                      <a:gd name="connsiteY8" fmla="*/ 38 h 94335"/>
                      <a:gd name="connsiteX9" fmla="*/ 78143 w 221970"/>
                      <a:gd name="connsiteY9" fmla="*/ 6706 h 94335"/>
                      <a:gd name="connsiteX10" fmla="*/ 6706 w 221970"/>
                      <a:gd name="connsiteY10" fmla="*/ 74333 h 94335"/>
                      <a:gd name="connsiteX11" fmla="*/ 38 w 221970"/>
                      <a:gd name="connsiteY11" fmla="*/ 90526 h 9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1970" h="94335">
                        <a:moveTo>
                          <a:pt x="38" y="90526"/>
                        </a:moveTo>
                        <a:lnTo>
                          <a:pt x="38" y="94336"/>
                        </a:lnTo>
                        <a:cubicBezTo>
                          <a:pt x="991" y="91478"/>
                          <a:pt x="1943" y="89573"/>
                          <a:pt x="4801" y="85763"/>
                        </a:cubicBezTo>
                        <a:cubicBezTo>
                          <a:pt x="9563" y="80048"/>
                          <a:pt x="17183" y="78143"/>
                          <a:pt x="20993" y="78143"/>
                        </a:cubicBezTo>
                        <a:cubicBezTo>
                          <a:pt x="38138" y="76238"/>
                          <a:pt x="61951" y="73381"/>
                          <a:pt x="87668" y="72428"/>
                        </a:cubicBezTo>
                        <a:cubicBezTo>
                          <a:pt x="130531" y="70523"/>
                          <a:pt x="160058" y="74333"/>
                          <a:pt x="160058" y="74333"/>
                        </a:cubicBezTo>
                        <a:lnTo>
                          <a:pt x="221971" y="15278"/>
                        </a:lnTo>
                        <a:cubicBezTo>
                          <a:pt x="221971" y="15278"/>
                          <a:pt x="189586" y="9563"/>
                          <a:pt x="152438" y="4801"/>
                        </a:cubicBezTo>
                        <a:cubicBezTo>
                          <a:pt x="128626" y="1943"/>
                          <a:pt x="106718" y="38"/>
                          <a:pt x="95288" y="38"/>
                        </a:cubicBezTo>
                        <a:cubicBezTo>
                          <a:pt x="94336" y="38"/>
                          <a:pt x="85763" y="-914"/>
                          <a:pt x="78143" y="6706"/>
                        </a:cubicBezTo>
                        <a:cubicBezTo>
                          <a:pt x="68618" y="15278"/>
                          <a:pt x="24803" y="57188"/>
                          <a:pt x="6706" y="74333"/>
                        </a:cubicBezTo>
                        <a:cubicBezTo>
                          <a:pt x="-914" y="81953"/>
                          <a:pt x="38" y="90526"/>
                          <a:pt x="38" y="90526"/>
                        </a:cubicBezTo>
                        <a:close/>
                      </a:path>
                    </a:pathLst>
                  </a:custGeom>
                  <a:solidFill>
                    <a:srgbClr val="B4D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A8557235-98C8-ABCF-CD77-F18676F69CCA}"/>
                      </a:ext>
                    </a:extLst>
                  </p:cNvPr>
                  <p:cNvSpPr/>
                  <p:nvPr/>
                </p:nvSpPr>
                <p:spPr>
                  <a:xfrm>
                    <a:off x="5420677" y="3472803"/>
                    <a:ext cx="201282" cy="78116"/>
                  </a:xfrm>
                  <a:custGeom>
                    <a:avLst/>
                    <a:gdLst>
                      <a:gd name="connsiteX0" fmla="*/ 200978 w 201282"/>
                      <a:gd name="connsiteY0" fmla="*/ 11 h 78116"/>
                      <a:gd name="connsiteX1" fmla="*/ 134303 w 201282"/>
                      <a:gd name="connsiteY1" fmla="*/ 5726 h 78116"/>
                      <a:gd name="connsiteX2" fmla="*/ 61913 w 201282"/>
                      <a:gd name="connsiteY2" fmla="*/ 3821 h 78116"/>
                      <a:gd name="connsiteX3" fmla="*/ 0 w 201282"/>
                      <a:gd name="connsiteY3" fmla="*/ 62876 h 78116"/>
                      <a:gd name="connsiteX4" fmla="*/ 69533 w 201282"/>
                      <a:gd name="connsiteY4" fmla="*/ 73354 h 78116"/>
                      <a:gd name="connsiteX5" fmla="*/ 123825 w 201282"/>
                      <a:gd name="connsiteY5" fmla="*/ 78116 h 78116"/>
                      <a:gd name="connsiteX6" fmla="*/ 126683 w 201282"/>
                      <a:gd name="connsiteY6" fmla="*/ 77164 h 78116"/>
                      <a:gd name="connsiteX7" fmla="*/ 143828 w 201282"/>
                      <a:gd name="connsiteY7" fmla="*/ 67639 h 78116"/>
                      <a:gd name="connsiteX8" fmla="*/ 200978 w 201282"/>
                      <a:gd name="connsiteY8" fmla="*/ 11 h 7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282" h="78116">
                        <a:moveTo>
                          <a:pt x="200978" y="11"/>
                        </a:moveTo>
                        <a:cubicBezTo>
                          <a:pt x="183833" y="1916"/>
                          <a:pt x="160020" y="4774"/>
                          <a:pt x="134303" y="5726"/>
                        </a:cubicBezTo>
                        <a:cubicBezTo>
                          <a:pt x="91440" y="7631"/>
                          <a:pt x="61913" y="3821"/>
                          <a:pt x="61913" y="3821"/>
                        </a:cubicBezTo>
                        <a:lnTo>
                          <a:pt x="0" y="62876"/>
                        </a:lnTo>
                        <a:cubicBezTo>
                          <a:pt x="0" y="62876"/>
                          <a:pt x="32385" y="69544"/>
                          <a:pt x="69533" y="73354"/>
                        </a:cubicBezTo>
                        <a:cubicBezTo>
                          <a:pt x="92393" y="76211"/>
                          <a:pt x="112395" y="77164"/>
                          <a:pt x="123825" y="78116"/>
                        </a:cubicBezTo>
                        <a:cubicBezTo>
                          <a:pt x="124778" y="78116"/>
                          <a:pt x="125730" y="77164"/>
                          <a:pt x="126683" y="77164"/>
                        </a:cubicBezTo>
                        <a:cubicBezTo>
                          <a:pt x="127635" y="77164"/>
                          <a:pt x="136208" y="75259"/>
                          <a:pt x="143828" y="67639"/>
                        </a:cubicBezTo>
                        <a:cubicBezTo>
                          <a:pt x="153353" y="59066"/>
                          <a:pt x="205740" y="-941"/>
                          <a:pt x="200978" y="11"/>
                        </a:cubicBezTo>
                        <a:close/>
                      </a:path>
                    </a:pathLst>
                  </a:custGeom>
                  <a:solidFill>
                    <a:srgbClr val="6F2DA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9661E3C7-7CFC-D109-B5D0-B259338E55D4}"/>
                      </a:ext>
                    </a:extLst>
                  </p:cNvPr>
                  <p:cNvSpPr/>
                  <p:nvPr/>
                </p:nvSpPr>
                <p:spPr>
                  <a:xfrm>
                    <a:off x="5543550" y="3472804"/>
                    <a:ext cx="78405" cy="77163"/>
                  </a:xfrm>
                  <a:custGeom>
                    <a:avLst/>
                    <a:gdLst>
                      <a:gd name="connsiteX0" fmla="*/ 78105 w 78405"/>
                      <a:gd name="connsiteY0" fmla="*/ 11 h 77163"/>
                      <a:gd name="connsiteX1" fmla="*/ 11430 w 78405"/>
                      <a:gd name="connsiteY1" fmla="*/ 5726 h 77163"/>
                      <a:gd name="connsiteX2" fmla="*/ 0 w 78405"/>
                      <a:gd name="connsiteY2" fmla="*/ 77163 h 77163"/>
                      <a:gd name="connsiteX3" fmla="*/ 20003 w 78405"/>
                      <a:gd name="connsiteY3" fmla="*/ 68591 h 77163"/>
                      <a:gd name="connsiteX4" fmla="*/ 78105 w 78405"/>
                      <a:gd name="connsiteY4" fmla="*/ 11 h 77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405" h="77163">
                        <a:moveTo>
                          <a:pt x="78105" y="11"/>
                        </a:moveTo>
                        <a:cubicBezTo>
                          <a:pt x="60960" y="1916"/>
                          <a:pt x="37147" y="4773"/>
                          <a:pt x="11430" y="5726"/>
                        </a:cubicBezTo>
                        <a:cubicBezTo>
                          <a:pt x="11430" y="5726"/>
                          <a:pt x="16193" y="74306"/>
                          <a:pt x="0" y="77163"/>
                        </a:cubicBezTo>
                        <a:cubicBezTo>
                          <a:pt x="953" y="77163"/>
                          <a:pt x="12382" y="76211"/>
                          <a:pt x="20003" y="68591"/>
                        </a:cubicBezTo>
                        <a:cubicBezTo>
                          <a:pt x="29528" y="60971"/>
                          <a:pt x="82868" y="-942"/>
                          <a:pt x="78105" y="11"/>
                        </a:cubicBezTo>
                        <a:close/>
                      </a:path>
                    </a:pathLst>
                  </a:custGeom>
                  <a:solidFill>
                    <a:srgbClr val="591F9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68DB4CFD-2AC3-457B-EF16-E432A21E13D8}"/>
                      </a:ext>
                    </a:extLst>
                  </p:cNvPr>
                  <p:cNvSpPr/>
                  <p:nvPr/>
                </p:nvSpPr>
                <p:spPr>
                  <a:xfrm>
                    <a:off x="5543550" y="3332797"/>
                    <a:ext cx="98138" cy="218160"/>
                  </a:xfrm>
                  <a:custGeom>
                    <a:avLst/>
                    <a:gdLst>
                      <a:gd name="connsiteX0" fmla="*/ 3810 w 98138"/>
                      <a:gd name="connsiteY0" fmla="*/ 218122 h 218160"/>
                      <a:gd name="connsiteX1" fmla="*/ 0 w 98138"/>
                      <a:gd name="connsiteY1" fmla="*/ 218122 h 218160"/>
                      <a:gd name="connsiteX2" fmla="*/ 8572 w 98138"/>
                      <a:gd name="connsiteY2" fmla="*/ 214313 h 218160"/>
                      <a:gd name="connsiteX3" fmla="*/ 18097 w 98138"/>
                      <a:gd name="connsiteY3" fmla="*/ 198120 h 218160"/>
                      <a:gd name="connsiteX4" fmla="*/ 26670 w 98138"/>
                      <a:gd name="connsiteY4" fmla="*/ 132397 h 218160"/>
                      <a:gd name="connsiteX5" fmla="*/ 27622 w 98138"/>
                      <a:gd name="connsiteY5" fmla="*/ 59055 h 218160"/>
                      <a:gd name="connsiteX6" fmla="*/ 89535 w 98138"/>
                      <a:gd name="connsiteY6" fmla="*/ 0 h 218160"/>
                      <a:gd name="connsiteX7" fmla="*/ 96203 w 98138"/>
                      <a:gd name="connsiteY7" fmla="*/ 69533 h 218160"/>
                      <a:gd name="connsiteX8" fmla="*/ 98107 w 98138"/>
                      <a:gd name="connsiteY8" fmla="*/ 126683 h 218160"/>
                      <a:gd name="connsiteX9" fmla="*/ 90488 w 98138"/>
                      <a:gd name="connsiteY9" fmla="*/ 143828 h 218160"/>
                      <a:gd name="connsiteX10" fmla="*/ 20003 w 98138"/>
                      <a:gd name="connsiteY10" fmla="*/ 211455 h 218160"/>
                      <a:gd name="connsiteX11" fmla="*/ 3810 w 98138"/>
                      <a:gd name="connsiteY11" fmla="*/ 218122 h 218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8138" h="218160">
                        <a:moveTo>
                          <a:pt x="3810" y="218122"/>
                        </a:moveTo>
                        <a:lnTo>
                          <a:pt x="0" y="218122"/>
                        </a:lnTo>
                        <a:cubicBezTo>
                          <a:pt x="2858" y="217170"/>
                          <a:pt x="4763" y="216218"/>
                          <a:pt x="8572" y="214313"/>
                        </a:cubicBezTo>
                        <a:cubicBezTo>
                          <a:pt x="15240" y="209550"/>
                          <a:pt x="17145" y="200978"/>
                          <a:pt x="18097" y="198120"/>
                        </a:cubicBezTo>
                        <a:cubicBezTo>
                          <a:pt x="20955" y="181928"/>
                          <a:pt x="24765" y="157163"/>
                          <a:pt x="26670" y="132397"/>
                        </a:cubicBezTo>
                        <a:cubicBezTo>
                          <a:pt x="30480" y="88583"/>
                          <a:pt x="27622" y="59055"/>
                          <a:pt x="27622" y="59055"/>
                        </a:cubicBezTo>
                        <a:lnTo>
                          <a:pt x="89535" y="0"/>
                        </a:lnTo>
                        <a:cubicBezTo>
                          <a:pt x="89535" y="0"/>
                          <a:pt x="94298" y="32385"/>
                          <a:pt x="96203" y="69533"/>
                        </a:cubicBezTo>
                        <a:cubicBezTo>
                          <a:pt x="98107" y="93345"/>
                          <a:pt x="98107" y="115253"/>
                          <a:pt x="98107" y="126683"/>
                        </a:cubicBezTo>
                        <a:cubicBezTo>
                          <a:pt x="98107" y="127635"/>
                          <a:pt x="99060" y="136208"/>
                          <a:pt x="90488" y="143828"/>
                        </a:cubicBezTo>
                        <a:cubicBezTo>
                          <a:pt x="81915" y="152400"/>
                          <a:pt x="38100" y="194310"/>
                          <a:pt x="20003" y="211455"/>
                        </a:cubicBezTo>
                        <a:cubicBezTo>
                          <a:pt x="13335" y="219075"/>
                          <a:pt x="4763" y="218122"/>
                          <a:pt x="3810" y="218122"/>
                        </a:cubicBezTo>
                        <a:close/>
                      </a:path>
                    </a:pathLst>
                  </a:custGeom>
                  <a:solidFill>
                    <a:srgbClr val="73BE2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176" name="Graphic 175">
                <a:extLst>
                  <a:ext uri="{FF2B5EF4-FFF2-40B4-BE49-F238E27FC236}">
                    <a16:creationId xmlns:a16="http://schemas.microsoft.com/office/drawing/2014/main" id="{3422C05F-910E-6544-C4EC-A1E0EB63C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4487169" y="1289395"/>
                <a:ext cx="959416" cy="479708"/>
              </a:xfrm>
              <a:prstGeom prst="rect">
                <a:avLst/>
              </a:prstGeom>
            </p:spPr>
          </p:pic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0ACB1B1A-AFF9-D722-F79D-E48D9C559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>
                <a:extLst>
                  <a:ext uri="{96DAC541-7B7A-43D3-8B79-37D633B846F1}">
                    <asvg:svgBlip xmlns:asvg="http://schemas.microsoft.com/office/drawing/2016/SVG/main" r:embed="rId69"/>
                  </a:ext>
                </a:extLst>
              </a:blip>
              <a:stretch>
                <a:fillRect/>
              </a:stretch>
            </p:blipFill>
            <p:spPr>
              <a:xfrm>
                <a:off x="3568583" y="1433886"/>
                <a:ext cx="646091" cy="190726"/>
              </a:xfrm>
              <a:prstGeom prst="rect">
                <a:avLst/>
              </a:prstGeom>
            </p:spPr>
          </p:pic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3798ECB6-0695-8C05-C87E-D8322C4134EA}"/>
                  </a:ext>
                </a:extLst>
              </p:cNvPr>
              <p:cNvGrpSpPr/>
              <p:nvPr/>
            </p:nvGrpSpPr>
            <p:grpSpPr>
              <a:xfrm>
                <a:off x="2929005" y="1381397"/>
                <a:ext cx="367083" cy="295705"/>
                <a:chOff x="2929005" y="1381397"/>
                <a:chExt cx="367083" cy="295705"/>
              </a:xfrm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D351C85C-5FB4-9A98-D592-07ECC5B8ED39}"/>
                    </a:ext>
                  </a:extLst>
                </p:cNvPr>
                <p:cNvGrpSpPr/>
                <p:nvPr/>
              </p:nvGrpSpPr>
              <p:grpSpPr>
                <a:xfrm>
                  <a:off x="2929005" y="1381397"/>
                  <a:ext cx="367083" cy="295705"/>
                  <a:chOff x="4779999" y="1643116"/>
                  <a:chExt cx="304490" cy="245283"/>
                </a:xfrm>
              </p:grpSpPr>
              <p:pic>
                <p:nvPicPr>
                  <p:cNvPr id="219" name="Picture 218" descr="Icon&#10;&#10;Description automatically generated">
                    <a:extLst>
                      <a:ext uri="{FF2B5EF4-FFF2-40B4-BE49-F238E27FC236}">
                        <a16:creationId xmlns:a16="http://schemas.microsoft.com/office/drawing/2014/main" id="{4717ED7E-7D68-A1A1-1CC3-A9F13E0B2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4779999" y="1643116"/>
                    <a:ext cx="304490" cy="245283"/>
                  </a:xfrm>
                  <a:custGeom>
                    <a:avLst/>
                    <a:gdLst>
                      <a:gd name="connsiteX0" fmla="*/ 148046 w 304490"/>
                      <a:gd name="connsiteY0" fmla="*/ 48304 h 245283"/>
                      <a:gd name="connsiteX1" fmla="*/ 76854 w 304490"/>
                      <a:gd name="connsiteY1" fmla="*/ 119496 h 245283"/>
                      <a:gd name="connsiteX2" fmla="*/ 148046 w 304490"/>
                      <a:gd name="connsiteY2" fmla="*/ 190688 h 245283"/>
                      <a:gd name="connsiteX3" fmla="*/ 219238 w 304490"/>
                      <a:gd name="connsiteY3" fmla="*/ 119496 h 245283"/>
                      <a:gd name="connsiteX4" fmla="*/ 148046 w 304490"/>
                      <a:gd name="connsiteY4" fmla="*/ 48304 h 245283"/>
                      <a:gd name="connsiteX5" fmla="*/ 0 w 304490"/>
                      <a:gd name="connsiteY5" fmla="*/ 0 h 245283"/>
                      <a:gd name="connsiteX6" fmla="*/ 304490 w 304490"/>
                      <a:gd name="connsiteY6" fmla="*/ 0 h 245283"/>
                      <a:gd name="connsiteX7" fmla="*/ 304490 w 304490"/>
                      <a:gd name="connsiteY7" fmla="*/ 245283 h 245283"/>
                      <a:gd name="connsiteX8" fmla="*/ 0 w 304490"/>
                      <a:gd name="connsiteY8" fmla="*/ 245283 h 245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4490" h="245283">
                        <a:moveTo>
                          <a:pt x="148046" y="48304"/>
                        </a:moveTo>
                        <a:cubicBezTo>
                          <a:pt x="108728" y="48304"/>
                          <a:pt x="76854" y="80178"/>
                          <a:pt x="76854" y="119496"/>
                        </a:cubicBezTo>
                        <a:cubicBezTo>
                          <a:pt x="76854" y="158814"/>
                          <a:pt x="108728" y="190688"/>
                          <a:pt x="148046" y="190688"/>
                        </a:cubicBezTo>
                        <a:cubicBezTo>
                          <a:pt x="187364" y="190688"/>
                          <a:pt x="219238" y="158814"/>
                          <a:pt x="219238" y="119496"/>
                        </a:cubicBezTo>
                        <a:cubicBezTo>
                          <a:pt x="219238" y="80178"/>
                          <a:pt x="187364" y="48304"/>
                          <a:pt x="148046" y="48304"/>
                        </a:cubicBezTo>
                        <a:close/>
                        <a:moveTo>
                          <a:pt x="0" y="0"/>
                        </a:moveTo>
                        <a:lnTo>
                          <a:pt x="304490" y="0"/>
                        </a:lnTo>
                        <a:lnTo>
                          <a:pt x="304490" y="245283"/>
                        </a:lnTo>
                        <a:lnTo>
                          <a:pt x="0" y="245283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220" name="Picture 219" descr="Icon&#10;&#10;Description automatically generated">
                    <a:extLst>
                      <a:ext uri="{FF2B5EF4-FFF2-40B4-BE49-F238E27FC236}">
                        <a16:creationId xmlns:a16="http://schemas.microsoft.com/office/drawing/2014/main" id="{65678A16-49D3-C7AB-C601-2C46AB7F86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1">
                    <a:extLst>
                      <a:ext uri="{BEBA8EAE-BF5A-486C-A8C5-ECC9F3942E4B}">
                        <a14:imgProps xmlns:a14="http://schemas.microsoft.com/office/drawing/2010/main">
                          <a14:imgLayer r:embed="rId72">
                            <a14:imgEffect>
                              <a14:brightnessContrast bright="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77" t="20487" r="28761" b="21464"/>
                  <a:stretch>
                    <a:fillRect/>
                  </a:stretch>
                </p:blipFill>
                <p:spPr>
                  <a:xfrm>
                    <a:off x="4856738" y="1692408"/>
                    <a:ext cx="142384" cy="142384"/>
                  </a:xfrm>
                  <a:custGeom>
                    <a:avLst/>
                    <a:gdLst>
                      <a:gd name="connsiteX0" fmla="*/ 71192 w 142384"/>
                      <a:gd name="connsiteY0" fmla="*/ 0 h 142384"/>
                      <a:gd name="connsiteX1" fmla="*/ 142384 w 142384"/>
                      <a:gd name="connsiteY1" fmla="*/ 71192 h 142384"/>
                      <a:gd name="connsiteX2" fmla="*/ 71192 w 142384"/>
                      <a:gd name="connsiteY2" fmla="*/ 142384 h 142384"/>
                      <a:gd name="connsiteX3" fmla="*/ 0 w 142384"/>
                      <a:gd name="connsiteY3" fmla="*/ 71192 h 142384"/>
                      <a:gd name="connsiteX4" fmla="*/ 71192 w 142384"/>
                      <a:gd name="connsiteY4" fmla="*/ 0 h 14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384" h="142384">
                        <a:moveTo>
                          <a:pt x="71192" y="0"/>
                        </a:moveTo>
                        <a:cubicBezTo>
                          <a:pt x="110510" y="0"/>
                          <a:pt x="142384" y="31874"/>
                          <a:pt x="142384" y="71192"/>
                        </a:cubicBezTo>
                        <a:cubicBezTo>
                          <a:pt x="142384" y="110510"/>
                          <a:pt x="110510" y="142384"/>
                          <a:pt x="71192" y="142384"/>
                        </a:cubicBezTo>
                        <a:cubicBezTo>
                          <a:pt x="31874" y="142384"/>
                          <a:pt x="0" y="110510"/>
                          <a:pt x="0" y="71192"/>
                        </a:cubicBezTo>
                        <a:cubicBezTo>
                          <a:pt x="0" y="31874"/>
                          <a:pt x="31874" y="0"/>
                          <a:pt x="71192" y="0"/>
                        </a:cubicBezTo>
                        <a:close/>
                      </a:path>
                    </a:pathLst>
                  </a:custGeom>
                </p:spPr>
              </p:pic>
            </p:grpSp>
            <p:pic>
              <p:nvPicPr>
                <p:cNvPr id="218" name="Picture 8">
                  <a:extLst>
                    <a:ext uri="{FF2B5EF4-FFF2-40B4-BE49-F238E27FC236}">
                      <a16:creationId xmlns:a16="http://schemas.microsoft.com/office/drawing/2014/main" id="{56D871A6-FF8F-4B42-3591-97D4EF4184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042" t="28779" r="30622" b="31794"/>
                <a:stretch/>
              </p:blipFill>
              <p:spPr bwMode="auto">
                <a:xfrm>
                  <a:off x="3028250" y="1469643"/>
                  <a:ext cx="147117" cy="1140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E8CB8864-FCD0-A40F-52E7-7F71508E7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44535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EB4DD05D-56B6-9147-0C93-FF21AE841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941442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329" name="Slide Number Placeholder 328">
            <a:extLst>
              <a:ext uri="{FF2B5EF4-FFF2-40B4-BE49-F238E27FC236}">
                <a16:creationId xmlns:a16="http://schemas.microsoft.com/office/drawing/2014/main" id="{2AC09F89-9135-6ECC-CD9F-268AF778E4D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68A26-2CED-D65B-734E-557ED91D6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9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97C3-921A-CEEC-F71E-1227F109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79697"/>
            <a:ext cx="10972801" cy="547577"/>
          </a:xfrm>
        </p:spPr>
        <p:txBody>
          <a:bodyPr vert="horz" wrap="square" lIns="0" tIns="91440" rIns="146304" bIns="91440" rtlCol="0" anchor="b">
            <a:noAutofit/>
          </a:bodyPr>
          <a:lstStyle/>
          <a:p>
            <a:r>
              <a:rPr lang="en-US"/>
              <a:t>Azure Spring Apps (slide 3 of 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28BEE-927D-16D7-3DF8-08AD2A40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85803" y="4854211"/>
            <a:ext cx="4820395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Open-source client libraries, integration modules, and drivers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DBDD74-01FB-9110-5EFD-93905BBF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76427" y="4537895"/>
            <a:ext cx="4185050" cy="0"/>
          </a:xfrm>
          <a:prstGeom prst="straightConnector1">
            <a:avLst/>
          </a:prstGeom>
          <a:noFill/>
          <a:ln w="12700" cap="flat" cmpd="sng" algn="ctr">
            <a:solidFill>
              <a:srgbClr val="737373"/>
            </a:solidFill>
            <a:prstDash val="dash"/>
            <a:headEnd type="none" w="med" len="sm"/>
            <a:tailEnd type="none" w="med" len="sm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B3A86-2ED9-F305-9012-D18B65C02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010400" y="4537900"/>
            <a:ext cx="4494103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dash"/>
            <a:headEnd type="none" w="med" len="sm"/>
            <a:tailEnd type="none" w="med" len="sm"/>
          </a:ln>
          <a:effectLst/>
        </p:spPr>
      </p:cxn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767DCF7C-7617-5F3F-34D0-0B0B0344D512}"/>
              </a:ext>
            </a:extLst>
          </p:cNvPr>
          <p:cNvGrpSpPr/>
          <p:nvPr/>
        </p:nvGrpSpPr>
        <p:grpSpPr>
          <a:xfrm>
            <a:off x="609599" y="5102222"/>
            <a:ext cx="3472900" cy="875107"/>
            <a:chOff x="609599" y="5255157"/>
            <a:chExt cx="3472900" cy="875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180800-E62A-0A65-E389-502E0032B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599" y="5255157"/>
              <a:ext cx="34729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D0362A-E58F-6E75-923E-34F69D7D7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2219" y="5701949"/>
              <a:ext cx="3107660" cy="350552"/>
              <a:chOff x="763706" y="5803058"/>
              <a:chExt cx="3107660" cy="350552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897835F8-B50F-786E-0978-CB9EADEE4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2081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59F7F45D-5A83-4D10-3DAC-96CEB0D32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66550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1AB6A096-6B71-44F1-E06A-390D3F6D2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17972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6544595E-325E-EBFC-05CB-2920418FB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6939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D95E130B-B2A8-838F-2F4D-7525AC120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3706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275374D6-3F3A-404D-90D0-3D6FD4731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15128" y="5803058"/>
                <a:ext cx="350552" cy="350552"/>
              </a:xfrm>
              <a:prstGeom prst="rect">
                <a:avLst/>
              </a:prstGeom>
            </p:spPr>
          </p:pic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3CC91042-B6BD-F68B-4101-69FB60FB9E6C}"/>
              </a:ext>
            </a:extLst>
          </p:cNvPr>
          <p:cNvGrpSpPr/>
          <p:nvPr/>
        </p:nvGrpSpPr>
        <p:grpSpPr>
          <a:xfrm>
            <a:off x="6961078" y="5115773"/>
            <a:ext cx="3057314" cy="875107"/>
            <a:chOff x="7079674" y="5268708"/>
            <a:chExt cx="3057314" cy="875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48FEAE-5E43-2C03-C981-C32CCA80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79674" y="5268708"/>
              <a:ext cx="3057314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Async communications – JMS and Kafka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58231AC-6329-BE79-5F40-2AFDA91B7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7573" y="5715755"/>
              <a:ext cx="2381516" cy="354744"/>
              <a:chOff x="7496371" y="5803313"/>
              <a:chExt cx="2381516" cy="354744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81E65491-247F-EC87-70D6-B110CD8A3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517893" y="5827547"/>
                <a:ext cx="324723" cy="324723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55D4E9D-CD33-CCEE-4F73-31C5762A6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496371" y="5833334"/>
                <a:ext cx="324723" cy="324723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1C20DD3-16C5-680B-BFBA-C20065A30D5D}"/>
                  </a:ext>
                </a:extLst>
              </p:cNvPr>
              <p:cNvGrpSpPr/>
              <p:nvPr/>
            </p:nvGrpSpPr>
            <p:grpSpPr>
              <a:xfrm>
                <a:off x="9539420" y="5803313"/>
                <a:ext cx="338467" cy="338468"/>
                <a:chOff x="9284971" y="5100543"/>
                <a:chExt cx="311966" cy="311967"/>
              </a:xfrm>
              <a:solidFill>
                <a:srgbClr val="FFFFFF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08D16B1-6BF9-CFF9-6C3C-46B84AEAED0A}"/>
                    </a:ext>
                  </a:extLst>
                </p:cNvPr>
                <p:cNvSpPr/>
                <p:nvPr/>
              </p:nvSpPr>
              <p:spPr>
                <a:xfrm>
                  <a:off x="9340004" y="5164768"/>
                  <a:ext cx="192677" cy="192677"/>
                </a:xfrm>
                <a:custGeom>
                  <a:avLst/>
                  <a:gdLst>
                    <a:gd name="connsiteX0" fmla="*/ 92929 w 192677"/>
                    <a:gd name="connsiteY0" fmla="*/ 0 h 192677"/>
                    <a:gd name="connsiteX1" fmla="*/ 99723 w 192677"/>
                    <a:gd name="connsiteY1" fmla="*/ 0 h 192677"/>
                    <a:gd name="connsiteX2" fmla="*/ 100944 w 192677"/>
                    <a:gd name="connsiteY2" fmla="*/ 24097 h 192677"/>
                    <a:gd name="connsiteX3" fmla="*/ 101631 w 192677"/>
                    <a:gd name="connsiteY3" fmla="*/ 48169 h 192677"/>
                    <a:gd name="connsiteX4" fmla="*/ 102089 w 192677"/>
                    <a:gd name="connsiteY4" fmla="*/ 90588 h 192677"/>
                    <a:gd name="connsiteX5" fmla="*/ 144507 w 192677"/>
                    <a:gd name="connsiteY5" fmla="*/ 91224 h 192677"/>
                    <a:gd name="connsiteX6" fmla="*/ 168605 w 192677"/>
                    <a:gd name="connsiteY6" fmla="*/ 91962 h 192677"/>
                    <a:gd name="connsiteX7" fmla="*/ 192677 w 192677"/>
                    <a:gd name="connsiteY7" fmla="*/ 93259 h 192677"/>
                    <a:gd name="connsiteX8" fmla="*/ 192677 w 192677"/>
                    <a:gd name="connsiteY8" fmla="*/ 99417 h 192677"/>
                    <a:gd name="connsiteX9" fmla="*/ 168605 w 192677"/>
                    <a:gd name="connsiteY9" fmla="*/ 100690 h 192677"/>
                    <a:gd name="connsiteX10" fmla="*/ 168630 w 192677"/>
                    <a:gd name="connsiteY10" fmla="*/ 100766 h 192677"/>
                    <a:gd name="connsiteX11" fmla="*/ 144533 w 192677"/>
                    <a:gd name="connsiteY11" fmla="*/ 101529 h 192677"/>
                    <a:gd name="connsiteX12" fmla="*/ 124151 w 192677"/>
                    <a:gd name="connsiteY12" fmla="*/ 101936 h 192677"/>
                    <a:gd name="connsiteX13" fmla="*/ 142828 w 192677"/>
                    <a:gd name="connsiteY13" fmla="*/ 110130 h 192677"/>
                    <a:gd name="connsiteX14" fmla="*/ 164788 w 192677"/>
                    <a:gd name="connsiteY14" fmla="*/ 120028 h 192677"/>
                    <a:gd name="connsiteX15" fmla="*/ 186569 w 192677"/>
                    <a:gd name="connsiteY15" fmla="*/ 130436 h 192677"/>
                    <a:gd name="connsiteX16" fmla="*/ 184203 w 192677"/>
                    <a:gd name="connsiteY16" fmla="*/ 136136 h 192677"/>
                    <a:gd name="connsiteX17" fmla="*/ 161480 w 192677"/>
                    <a:gd name="connsiteY17" fmla="*/ 128095 h 192677"/>
                    <a:gd name="connsiteX18" fmla="*/ 138935 w 192677"/>
                    <a:gd name="connsiteY18" fmla="*/ 119570 h 192677"/>
                    <a:gd name="connsiteX19" fmla="*/ 119952 w 192677"/>
                    <a:gd name="connsiteY19" fmla="*/ 112140 h 192677"/>
                    <a:gd name="connsiteX20" fmla="*/ 134075 w 192677"/>
                    <a:gd name="connsiteY20" fmla="*/ 126848 h 192677"/>
                    <a:gd name="connsiteX21" fmla="*/ 150589 w 192677"/>
                    <a:gd name="connsiteY21" fmla="*/ 144406 h 192677"/>
                    <a:gd name="connsiteX22" fmla="*/ 166722 w 192677"/>
                    <a:gd name="connsiteY22" fmla="*/ 162345 h 192677"/>
                    <a:gd name="connsiteX23" fmla="*/ 162345 w 192677"/>
                    <a:gd name="connsiteY23" fmla="*/ 166722 h 192677"/>
                    <a:gd name="connsiteX24" fmla="*/ 144406 w 192677"/>
                    <a:gd name="connsiteY24" fmla="*/ 150589 h 192677"/>
                    <a:gd name="connsiteX25" fmla="*/ 126848 w 192677"/>
                    <a:gd name="connsiteY25" fmla="*/ 134075 h 192677"/>
                    <a:gd name="connsiteX26" fmla="*/ 112140 w 192677"/>
                    <a:gd name="connsiteY26" fmla="*/ 119952 h 192677"/>
                    <a:gd name="connsiteX27" fmla="*/ 119545 w 192677"/>
                    <a:gd name="connsiteY27" fmla="*/ 138960 h 192677"/>
                    <a:gd name="connsiteX28" fmla="*/ 128069 w 192677"/>
                    <a:gd name="connsiteY28" fmla="*/ 161480 h 192677"/>
                    <a:gd name="connsiteX29" fmla="*/ 136085 w 192677"/>
                    <a:gd name="connsiteY29" fmla="*/ 184203 h 192677"/>
                    <a:gd name="connsiteX30" fmla="*/ 130385 w 192677"/>
                    <a:gd name="connsiteY30" fmla="*/ 186570 h 192677"/>
                    <a:gd name="connsiteX31" fmla="*/ 120003 w 192677"/>
                    <a:gd name="connsiteY31" fmla="*/ 164788 h 192677"/>
                    <a:gd name="connsiteX32" fmla="*/ 110079 w 192677"/>
                    <a:gd name="connsiteY32" fmla="*/ 142828 h 192677"/>
                    <a:gd name="connsiteX33" fmla="*/ 101885 w 192677"/>
                    <a:gd name="connsiteY33" fmla="*/ 124125 h 192677"/>
                    <a:gd name="connsiteX34" fmla="*/ 101453 w 192677"/>
                    <a:gd name="connsiteY34" fmla="*/ 144533 h 192677"/>
                    <a:gd name="connsiteX35" fmla="*/ 100715 w 192677"/>
                    <a:gd name="connsiteY35" fmla="*/ 168605 h 192677"/>
                    <a:gd name="connsiteX36" fmla="*/ 99417 w 192677"/>
                    <a:gd name="connsiteY36" fmla="*/ 192677 h 192677"/>
                    <a:gd name="connsiteX37" fmla="*/ 93259 w 192677"/>
                    <a:gd name="connsiteY37" fmla="*/ 192677 h 192677"/>
                    <a:gd name="connsiteX38" fmla="*/ 91987 w 192677"/>
                    <a:gd name="connsiteY38" fmla="*/ 168605 h 192677"/>
                    <a:gd name="connsiteX39" fmla="*/ 91224 w 192677"/>
                    <a:gd name="connsiteY39" fmla="*/ 144533 h 192677"/>
                    <a:gd name="connsiteX40" fmla="*/ 90587 w 192677"/>
                    <a:gd name="connsiteY40" fmla="*/ 102115 h 192677"/>
                    <a:gd name="connsiteX41" fmla="*/ 48169 w 192677"/>
                    <a:gd name="connsiteY41" fmla="*/ 101631 h 192677"/>
                    <a:gd name="connsiteX42" fmla="*/ 24072 w 192677"/>
                    <a:gd name="connsiteY42" fmla="*/ 100969 h 192677"/>
                    <a:gd name="connsiteX43" fmla="*/ 0 w 192677"/>
                    <a:gd name="connsiteY43" fmla="*/ 99748 h 192677"/>
                    <a:gd name="connsiteX44" fmla="*/ 0 w 192677"/>
                    <a:gd name="connsiteY44" fmla="*/ 92954 h 192677"/>
                    <a:gd name="connsiteX45" fmla="*/ 24072 w 192677"/>
                    <a:gd name="connsiteY45" fmla="*/ 91733 h 192677"/>
                    <a:gd name="connsiteX46" fmla="*/ 48144 w 192677"/>
                    <a:gd name="connsiteY46" fmla="*/ 91046 h 192677"/>
                    <a:gd name="connsiteX47" fmla="*/ 68042 w 192677"/>
                    <a:gd name="connsiteY47" fmla="*/ 90715 h 192677"/>
                    <a:gd name="connsiteX48" fmla="*/ 49798 w 192677"/>
                    <a:gd name="connsiteY48" fmla="*/ 82776 h 192677"/>
                    <a:gd name="connsiteX49" fmla="*/ 27812 w 192677"/>
                    <a:gd name="connsiteY49" fmla="*/ 72928 h 192677"/>
                    <a:gd name="connsiteX50" fmla="*/ 6031 w 192677"/>
                    <a:gd name="connsiteY50" fmla="*/ 62597 h 192677"/>
                    <a:gd name="connsiteX51" fmla="*/ 8626 w 192677"/>
                    <a:gd name="connsiteY51" fmla="*/ 56312 h 192677"/>
                    <a:gd name="connsiteX52" fmla="*/ 31349 w 192677"/>
                    <a:gd name="connsiteY52" fmla="*/ 64404 h 192677"/>
                    <a:gd name="connsiteX53" fmla="*/ 53869 w 192677"/>
                    <a:gd name="connsiteY53" fmla="*/ 73004 h 192677"/>
                    <a:gd name="connsiteX54" fmla="*/ 72394 w 192677"/>
                    <a:gd name="connsiteY54" fmla="*/ 80307 h 192677"/>
                    <a:gd name="connsiteX55" fmla="*/ 58551 w 192677"/>
                    <a:gd name="connsiteY55" fmla="*/ 66007 h 192677"/>
                    <a:gd name="connsiteX56" fmla="*/ 41986 w 192677"/>
                    <a:gd name="connsiteY56" fmla="*/ 48500 h 192677"/>
                    <a:gd name="connsiteX57" fmla="*/ 25828 w 192677"/>
                    <a:gd name="connsiteY57" fmla="*/ 30611 h 192677"/>
                    <a:gd name="connsiteX58" fmla="*/ 30637 w 192677"/>
                    <a:gd name="connsiteY58" fmla="*/ 25802 h 192677"/>
                    <a:gd name="connsiteX59" fmla="*/ 48525 w 192677"/>
                    <a:gd name="connsiteY59" fmla="*/ 41986 h 192677"/>
                    <a:gd name="connsiteX60" fmla="*/ 66032 w 192677"/>
                    <a:gd name="connsiteY60" fmla="*/ 58551 h 192677"/>
                    <a:gd name="connsiteX61" fmla="*/ 80333 w 192677"/>
                    <a:gd name="connsiteY61" fmla="*/ 72394 h 192677"/>
                    <a:gd name="connsiteX62" fmla="*/ 73030 w 192677"/>
                    <a:gd name="connsiteY62" fmla="*/ 53869 h 192677"/>
                    <a:gd name="connsiteX63" fmla="*/ 64429 w 192677"/>
                    <a:gd name="connsiteY63" fmla="*/ 31349 h 192677"/>
                    <a:gd name="connsiteX64" fmla="*/ 56337 w 192677"/>
                    <a:gd name="connsiteY64" fmla="*/ 8652 h 192677"/>
                    <a:gd name="connsiteX65" fmla="*/ 62622 w 192677"/>
                    <a:gd name="connsiteY65" fmla="*/ 6031 h 192677"/>
                    <a:gd name="connsiteX66" fmla="*/ 72953 w 192677"/>
                    <a:gd name="connsiteY66" fmla="*/ 27812 h 192677"/>
                    <a:gd name="connsiteX67" fmla="*/ 82776 w 192677"/>
                    <a:gd name="connsiteY67" fmla="*/ 49798 h 192677"/>
                    <a:gd name="connsiteX68" fmla="*/ 90715 w 192677"/>
                    <a:gd name="connsiteY68" fmla="*/ 68068 h 192677"/>
                    <a:gd name="connsiteX69" fmla="*/ 91046 w 192677"/>
                    <a:gd name="connsiteY69" fmla="*/ 48169 h 192677"/>
                    <a:gd name="connsiteX70" fmla="*/ 91707 w 192677"/>
                    <a:gd name="connsiteY70" fmla="*/ 24097 h 192677"/>
                    <a:gd name="connsiteX71" fmla="*/ 92929 w 192677"/>
                    <a:gd name="connsiteY71" fmla="*/ 0 h 192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192677" h="192677">
                      <a:moveTo>
                        <a:pt x="92929" y="0"/>
                      </a:moveTo>
                      <a:lnTo>
                        <a:pt x="99723" y="0"/>
                      </a:lnTo>
                      <a:cubicBezTo>
                        <a:pt x="100308" y="8041"/>
                        <a:pt x="100537" y="16056"/>
                        <a:pt x="100944" y="24097"/>
                      </a:cubicBezTo>
                      <a:lnTo>
                        <a:pt x="101631" y="48169"/>
                      </a:lnTo>
                      <a:cubicBezTo>
                        <a:pt x="101987" y="62317"/>
                        <a:pt x="102064" y="76465"/>
                        <a:pt x="102089" y="90588"/>
                      </a:cubicBezTo>
                      <a:cubicBezTo>
                        <a:pt x="116237" y="90664"/>
                        <a:pt x="130385" y="90791"/>
                        <a:pt x="144507" y="91224"/>
                      </a:cubicBezTo>
                      <a:lnTo>
                        <a:pt x="168605" y="91962"/>
                      </a:lnTo>
                      <a:cubicBezTo>
                        <a:pt x="176620" y="92420"/>
                        <a:pt x="184661" y="92674"/>
                        <a:pt x="192677" y="93259"/>
                      </a:cubicBezTo>
                      <a:lnTo>
                        <a:pt x="192677" y="99417"/>
                      </a:lnTo>
                      <a:cubicBezTo>
                        <a:pt x="184661" y="100003"/>
                        <a:pt x="176620" y="100257"/>
                        <a:pt x="168605" y="100690"/>
                      </a:cubicBezTo>
                      <a:lnTo>
                        <a:pt x="168630" y="100766"/>
                      </a:lnTo>
                      <a:lnTo>
                        <a:pt x="144533" y="101529"/>
                      </a:lnTo>
                      <a:cubicBezTo>
                        <a:pt x="137739" y="101733"/>
                        <a:pt x="130945" y="101835"/>
                        <a:pt x="124151" y="101936"/>
                      </a:cubicBezTo>
                      <a:cubicBezTo>
                        <a:pt x="130385" y="104634"/>
                        <a:pt x="136619" y="107331"/>
                        <a:pt x="142828" y="110130"/>
                      </a:cubicBezTo>
                      <a:lnTo>
                        <a:pt x="164788" y="120028"/>
                      </a:lnTo>
                      <a:cubicBezTo>
                        <a:pt x="172065" y="123515"/>
                        <a:pt x="179368" y="126823"/>
                        <a:pt x="186569" y="130436"/>
                      </a:cubicBezTo>
                      <a:lnTo>
                        <a:pt x="184203" y="136136"/>
                      </a:lnTo>
                      <a:cubicBezTo>
                        <a:pt x="176569" y="133591"/>
                        <a:pt x="169063" y="130767"/>
                        <a:pt x="161480" y="128095"/>
                      </a:cubicBezTo>
                      <a:lnTo>
                        <a:pt x="138935" y="119570"/>
                      </a:lnTo>
                      <a:cubicBezTo>
                        <a:pt x="132599" y="117153"/>
                        <a:pt x="126263" y="114659"/>
                        <a:pt x="119952" y="112140"/>
                      </a:cubicBezTo>
                      <a:cubicBezTo>
                        <a:pt x="124710" y="117000"/>
                        <a:pt x="129418" y="121911"/>
                        <a:pt x="134075" y="126848"/>
                      </a:cubicBezTo>
                      <a:lnTo>
                        <a:pt x="150589" y="144406"/>
                      </a:lnTo>
                      <a:cubicBezTo>
                        <a:pt x="155958" y="150385"/>
                        <a:pt x="161454" y="156263"/>
                        <a:pt x="166722" y="162345"/>
                      </a:cubicBezTo>
                      <a:lnTo>
                        <a:pt x="162345" y="166722"/>
                      </a:lnTo>
                      <a:cubicBezTo>
                        <a:pt x="156238" y="161454"/>
                        <a:pt x="150385" y="155958"/>
                        <a:pt x="144406" y="150589"/>
                      </a:cubicBezTo>
                      <a:lnTo>
                        <a:pt x="126848" y="134075"/>
                      </a:lnTo>
                      <a:cubicBezTo>
                        <a:pt x="121886" y="129418"/>
                        <a:pt x="117000" y="124685"/>
                        <a:pt x="112140" y="119952"/>
                      </a:cubicBezTo>
                      <a:cubicBezTo>
                        <a:pt x="114634" y="126263"/>
                        <a:pt x="117153" y="132599"/>
                        <a:pt x="119545" y="138960"/>
                      </a:cubicBezTo>
                      <a:lnTo>
                        <a:pt x="128069" y="161480"/>
                      </a:lnTo>
                      <a:cubicBezTo>
                        <a:pt x="130741" y="169063"/>
                        <a:pt x="133566" y="176569"/>
                        <a:pt x="136085" y="184203"/>
                      </a:cubicBezTo>
                      <a:lnTo>
                        <a:pt x="130385" y="186570"/>
                      </a:lnTo>
                      <a:cubicBezTo>
                        <a:pt x="126772" y="179343"/>
                        <a:pt x="123464" y="172040"/>
                        <a:pt x="120003" y="164788"/>
                      </a:cubicBezTo>
                      <a:lnTo>
                        <a:pt x="110079" y="142828"/>
                      </a:lnTo>
                      <a:cubicBezTo>
                        <a:pt x="107280" y="136619"/>
                        <a:pt x="104557" y="130360"/>
                        <a:pt x="101885" y="124125"/>
                      </a:cubicBezTo>
                      <a:cubicBezTo>
                        <a:pt x="101784" y="130945"/>
                        <a:pt x="101656" y="137739"/>
                        <a:pt x="101453" y="144533"/>
                      </a:cubicBezTo>
                      <a:lnTo>
                        <a:pt x="100715" y="168605"/>
                      </a:lnTo>
                      <a:cubicBezTo>
                        <a:pt x="100257" y="176620"/>
                        <a:pt x="100002" y="184661"/>
                        <a:pt x="99417" y="192677"/>
                      </a:cubicBezTo>
                      <a:lnTo>
                        <a:pt x="93259" y="192677"/>
                      </a:lnTo>
                      <a:cubicBezTo>
                        <a:pt x="92674" y="184661"/>
                        <a:pt x="92420" y="176620"/>
                        <a:pt x="91987" y="168605"/>
                      </a:cubicBezTo>
                      <a:lnTo>
                        <a:pt x="91224" y="144533"/>
                      </a:lnTo>
                      <a:cubicBezTo>
                        <a:pt x="90791" y="130385"/>
                        <a:pt x="90689" y="116237"/>
                        <a:pt x="90587" y="102115"/>
                      </a:cubicBezTo>
                      <a:cubicBezTo>
                        <a:pt x="76465" y="102089"/>
                        <a:pt x="62317" y="102013"/>
                        <a:pt x="48169" y="101631"/>
                      </a:cubicBezTo>
                      <a:lnTo>
                        <a:pt x="24072" y="100969"/>
                      </a:lnTo>
                      <a:cubicBezTo>
                        <a:pt x="16056" y="100537"/>
                        <a:pt x="8015" y="100308"/>
                        <a:pt x="0" y="99748"/>
                      </a:cubicBezTo>
                      <a:lnTo>
                        <a:pt x="0" y="92954"/>
                      </a:lnTo>
                      <a:cubicBezTo>
                        <a:pt x="8015" y="92369"/>
                        <a:pt x="16056" y="92140"/>
                        <a:pt x="24072" y="91733"/>
                      </a:cubicBezTo>
                      <a:lnTo>
                        <a:pt x="48144" y="91046"/>
                      </a:lnTo>
                      <a:cubicBezTo>
                        <a:pt x="54785" y="90867"/>
                        <a:pt x="61401" y="90791"/>
                        <a:pt x="68042" y="90715"/>
                      </a:cubicBezTo>
                      <a:cubicBezTo>
                        <a:pt x="61961" y="88094"/>
                        <a:pt x="55854" y="85473"/>
                        <a:pt x="49798" y="82776"/>
                      </a:cubicBezTo>
                      <a:lnTo>
                        <a:pt x="27812" y="72928"/>
                      </a:lnTo>
                      <a:cubicBezTo>
                        <a:pt x="20560" y="69493"/>
                        <a:pt x="13232" y="66185"/>
                        <a:pt x="6031" y="62597"/>
                      </a:cubicBezTo>
                      <a:lnTo>
                        <a:pt x="8626" y="56312"/>
                      </a:lnTo>
                      <a:cubicBezTo>
                        <a:pt x="16260" y="58856"/>
                        <a:pt x="23792" y="61706"/>
                        <a:pt x="31349" y="64404"/>
                      </a:cubicBezTo>
                      <a:lnTo>
                        <a:pt x="53869" y="73004"/>
                      </a:lnTo>
                      <a:cubicBezTo>
                        <a:pt x="60078" y="75371"/>
                        <a:pt x="66236" y="77839"/>
                        <a:pt x="72394" y="80307"/>
                      </a:cubicBezTo>
                      <a:cubicBezTo>
                        <a:pt x="67762" y="75574"/>
                        <a:pt x="63106" y="70816"/>
                        <a:pt x="58551" y="66007"/>
                      </a:cubicBezTo>
                      <a:lnTo>
                        <a:pt x="41986" y="48500"/>
                      </a:lnTo>
                      <a:cubicBezTo>
                        <a:pt x="36617" y="42546"/>
                        <a:pt x="31095" y="36693"/>
                        <a:pt x="25828" y="30611"/>
                      </a:cubicBezTo>
                      <a:lnTo>
                        <a:pt x="30637" y="25802"/>
                      </a:lnTo>
                      <a:cubicBezTo>
                        <a:pt x="36718" y="31095"/>
                        <a:pt x="42571" y="36591"/>
                        <a:pt x="48525" y="41986"/>
                      </a:cubicBezTo>
                      <a:lnTo>
                        <a:pt x="66032" y="58551"/>
                      </a:lnTo>
                      <a:cubicBezTo>
                        <a:pt x="70841" y="63131"/>
                        <a:pt x="75600" y="67737"/>
                        <a:pt x="80333" y="72394"/>
                      </a:cubicBezTo>
                      <a:cubicBezTo>
                        <a:pt x="77865" y="66210"/>
                        <a:pt x="75396" y="60052"/>
                        <a:pt x="73030" y="53869"/>
                      </a:cubicBezTo>
                      <a:lnTo>
                        <a:pt x="64429" y="31349"/>
                      </a:lnTo>
                      <a:cubicBezTo>
                        <a:pt x="61732" y="23792"/>
                        <a:pt x="58882" y="16285"/>
                        <a:pt x="56337" y="8652"/>
                      </a:cubicBezTo>
                      <a:lnTo>
                        <a:pt x="62622" y="6031"/>
                      </a:lnTo>
                      <a:cubicBezTo>
                        <a:pt x="66210" y="13232"/>
                        <a:pt x="69493" y="20560"/>
                        <a:pt x="72953" y="27812"/>
                      </a:cubicBezTo>
                      <a:lnTo>
                        <a:pt x="82776" y="49798"/>
                      </a:lnTo>
                      <a:cubicBezTo>
                        <a:pt x="85473" y="55854"/>
                        <a:pt x="88094" y="61961"/>
                        <a:pt x="90715" y="68068"/>
                      </a:cubicBezTo>
                      <a:cubicBezTo>
                        <a:pt x="90791" y="61452"/>
                        <a:pt x="90867" y="54811"/>
                        <a:pt x="91046" y="48169"/>
                      </a:cubicBezTo>
                      <a:lnTo>
                        <a:pt x="91707" y="24097"/>
                      </a:lnTo>
                      <a:cubicBezTo>
                        <a:pt x="92140" y="16056"/>
                        <a:pt x="92369" y="8015"/>
                        <a:pt x="92929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8F56AE3-7D88-54BB-3A73-A78D92F330F1}"/>
                    </a:ext>
                  </a:extLst>
                </p:cNvPr>
                <p:cNvSpPr/>
                <p:nvPr/>
              </p:nvSpPr>
              <p:spPr>
                <a:xfrm>
                  <a:off x="9284971" y="5100543"/>
                  <a:ext cx="311966" cy="311967"/>
                </a:xfrm>
                <a:custGeom>
                  <a:avLst/>
                  <a:gdLst>
                    <a:gd name="connsiteX0" fmla="*/ 155983 w 311966"/>
                    <a:gd name="connsiteY0" fmla="*/ 311967 h 311967"/>
                    <a:gd name="connsiteX1" fmla="*/ 0 w 311966"/>
                    <a:gd name="connsiteY1" fmla="*/ 155984 h 311967"/>
                    <a:gd name="connsiteX2" fmla="*/ 155983 w 311966"/>
                    <a:gd name="connsiteY2" fmla="*/ 0 h 311967"/>
                    <a:gd name="connsiteX3" fmla="*/ 311967 w 311966"/>
                    <a:gd name="connsiteY3" fmla="*/ 155984 h 311967"/>
                    <a:gd name="connsiteX4" fmla="*/ 155983 w 311966"/>
                    <a:gd name="connsiteY4" fmla="*/ 311967 h 311967"/>
                    <a:gd name="connsiteX5" fmla="*/ 155983 w 311966"/>
                    <a:gd name="connsiteY5" fmla="*/ 14606 h 311967"/>
                    <a:gd name="connsiteX6" fmla="*/ 14581 w 311966"/>
                    <a:gd name="connsiteY6" fmla="*/ 155984 h 311967"/>
                    <a:gd name="connsiteX7" fmla="*/ 155958 w 311966"/>
                    <a:gd name="connsiteY7" fmla="*/ 297361 h 311967"/>
                    <a:gd name="connsiteX8" fmla="*/ 297336 w 311966"/>
                    <a:gd name="connsiteY8" fmla="*/ 155984 h 311967"/>
                    <a:gd name="connsiteX9" fmla="*/ 155983 w 311966"/>
                    <a:gd name="connsiteY9" fmla="*/ 14581 h 31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966" h="311967">
                      <a:moveTo>
                        <a:pt x="155983" y="311967"/>
                      </a:moveTo>
                      <a:cubicBezTo>
                        <a:pt x="69976" y="311967"/>
                        <a:pt x="0" y="241991"/>
                        <a:pt x="0" y="155984"/>
                      </a:cubicBezTo>
                      <a:cubicBezTo>
                        <a:pt x="0" y="69976"/>
                        <a:pt x="69976" y="0"/>
                        <a:pt x="155983" y="0"/>
                      </a:cubicBezTo>
                      <a:cubicBezTo>
                        <a:pt x="241991" y="0"/>
                        <a:pt x="311967" y="69976"/>
                        <a:pt x="311967" y="155984"/>
                      </a:cubicBezTo>
                      <a:cubicBezTo>
                        <a:pt x="311967" y="241991"/>
                        <a:pt x="241991" y="311967"/>
                        <a:pt x="155983" y="311967"/>
                      </a:cubicBezTo>
                      <a:moveTo>
                        <a:pt x="155983" y="14606"/>
                      </a:moveTo>
                      <a:cubicBezTo>
                        <a:pt x="78017" y="14581"/>
                        <a:pt x="14581" y="78017"/>
                        <a:pt x="14581" y="155984"/>
                      </a:cubicBezTo>
                      <a:cubicBezTo>
                        <a:pt x="14581" y="233950"/>
                        <a:pt x="78017" y="297361"/>
                        <a:pt x="155958" y="297361"/>
                      </a:cubicBezTo>
                      <a:cubicBezTo>
                        <a:pt x="233899" y="297361"/>
                        <a:pt x="297336" y="233950"/>
                        <a:pt x="297336" y="155984"/>
                      </a:cubicBezTo>
                      <a:cubicBezTo>
                        <a:pt x="297336" y="78017"/>
                        <a:pt x="233950" y="14581"/>
                        <a:pt x="155983" y="14581"/>
                      </a:cubicBezTo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DD161CBE-78AD-035E-A0A0-25672BD5A4EE}"/>
              </a:ext>
            </a:extLst>
          </p:cNvPr>
          <p:cNvGrpSpPr/>
          <p:nvPr/>
        </p:nvGrpSpPr>
        <p:grpSpPr>
          <a:xfrm>
            <a:off x="10210801" y="5115773"/>
            <a:ext cx="1371600" cy="875107"/>
            <a:chOff x="10210801" y="5268708"/>
            <a:chExt cx="1371600" cy="875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044F0-D99C-3140-2F25-5EB810341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10801" y="5268708"/>
              <a:ext cx="13716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Keys, secrets, </a:t>
              </a:r>
              <a:b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and certs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127793D8-C5E1-ABB5-4189-65B4BE1D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722894" y="5711282"/>
              <a:ext cx="347415" cy="34741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458188-F209-DB4D-13BC-271F713BC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71044" y="4325188"/>
            <a:ext cx="1056423" cy="430328"/>
            <a:chOff x="3667644" y="4657029"/>
            <a:chExt cx="1056423" cy="43032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CAA9CD5-4965-6E6D-4993-2D8048FE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67644" y="4657029"/>
              <a:ext cx="430328" cy="43032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88AF999-499C-230D-FABE-E0A44C565AD5}"/>
                </a:ext>
              </a:extLst>
            </p:cNvPr>
            <p:cNvGrpSpPr/>
            <p:nvPr/>
          </p:nvGrpSpPr>
          <p:grpSpPr>
            <a:xfrm>
              <a:off x="4293739" y="4657029"/>
              <a:ext cx="430328" cy="430328"/>
              <a:chOff x="9139940" y="4720452"/>
              <a:chExt cx="459359" cy="45935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EF061C8-0B1D-4D0D-F488-D5FE26E84B43}"/>
                  </a:ext>
                </a:extLst>
              </p:cNvPr>
              <p:cNvSpPr/>
              <p:nvPr/>
            </p:nvSpPr>
            <p:spPr bwMode="auto">
              <a:xfrm>
                <a:off x="9219642" y="4790475"/>
                <a:ext cx="287608" cy="28760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1" name="Picture 30" descr="Icon&#10;&#10;Description automatically generated">
                <a:extLst>
                  <a:ext uri="{FF2B5EF4-FFF2-40B4-BE49-F238E27FC236}">
                    <a16:creationId xmlns:a16="http://schemas.microsoft.com/office/drawing/2014/main" id="{2F8EA7C9-061D-7E3F-DF3E-7DFCB97D6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9940" y="4720452"/>
                <a:ext cx="459359" cy="459359"/>
              </a:xfrm>
              <a:prstGeom prst="rect">
                <a:avLst/>
              </a:prstGeom>
            </p:spPr>
          </p:pic>
        </p:grpSp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29816EB4-327A-6DA0-0DA1-6B271038AF05}"/>
              </a:ext>
            </a:extLst>
          </p:cNvPr>
          <p:cNvGrpSpPr/>
          <p:nvPr/>
        </p:nvGrpSpPr>
        <p:grpSpPr>
          <a:xfrm>
            <a:off x="4274908" y="5115773"/>
            <a:ext cx="1150676" cy="875107"/>
            <a:chOff x="4458640" y="5268708"/>
            <a:chExt cx="1150676" cy="8751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2E8F3B-8431-D37D-9E7D-527CB83F8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58640" y="5268708"/>
              <a:ext cx="1150676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Storage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B7D626A5-A571-DE97-3A5D-DA2C6D533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82061" y="5772211"/>
              <a:ext cx="303835" cy="271853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19A74-9335-2997-BCD6-B772EA1EA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04409" y="4222079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0C3587EA-B098-63C6-7E08-1041DCF1F340}"/>
              </a:ext>
            </a:extLst>
          </p:cNvPr>
          <p:cNvGrpSpPr/>
          <p:nvPr/>
        </p:nvGrpSpPr>
        <p:grpSpPr>
          <a:xfrm>
            <a:off x="5617993" y="5115773"/>
            <a:ext cx="1150676" cy="875107"/>
            <a:chOff x="5785076" y="5268708"/>
            <a:chExt cx="1150676" cy="8751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2E2566-67CE-CF47-2B11-9DD9FA5DC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85076" y="5268708"/>
              <a:ext cx="1150676" cy="875107"/>
            </a:xfrm>
            <a:prstGeom prst="rect">
              <a:avLst/>
            </a:prstGeom>
            <a:noFill/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Cache 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75EA319-EC7A-CEE7-A7DC-FFC752911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15139" y="5622352"/>
              <a:ext cx="490551" cy="490551"/>
            </a:xfrm>
            <a:prstGeom prst="rect">
              <a:avLst/>
            </a:prstGeom>
          </p:spPr>
        </p:pic>
      </p:grpSp>
      <p:grpSp>
        <p:nvGrpSpPr>
          <p:cNvPr id="39" name="Group 38" descr="Azure Spring Apps Diagram - 1 of 7">
            <a:extLst>
              <a:ext uri="{FF2B5EF4-FFF2-40B4-BE49-F238E27FC236}">
                <a16:creationId xmlns:a16="http://schemas.microsoft.com/office/drawing/2014/main" id="{22B55DA8-B673-47D8-C3BA-70A19AF5A5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93061" y="2261016"/>
            <a:ext cx="10989339" cy="1878152"/>
            <a:chOff x="591028" y="2413951"/>
            <a:chExt cx="10913475" cy="18781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5C221B-B9E1-0375-FB4E-7FFDD4514565}"/>
                </a:ext>
              </a:extLst>
            </p:cNvPr>
            <p:cNvSpPr/>
            <p:nvPr/>
          </p:nvSpPr>
          <p:spPr>
            <a:xfrm>
              <a:off x="971747" y="2413951"/>
              <a:ext cx="10532756" cy="1878152"/>
            </a:xfrm>
            <a:prstGeom prst="rect">
              <a:avLst/>
            </a:prstGeom>
            <a:solidFill>
              <a:schemeClr val="bg1"/>
            </a:solidFill>
            <a:ln w="44450" cap="rnd" cmpd="sng" algn="ctr">
              <a:gradFill flip="none" rotWithShape="1">
                <a:gsLst>
                  <a:gs pos="24000">
                    <a:schemeClr val="accent3"/>
                  </a:gs>
                  <a:gs pos="77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lIns="91440" tIns="91440" rIns="91440" b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FE7EFB96-8A0E-B342-9F75-9B46D0B1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1028" y="2999427"/>
              <a:ext cx="762744" cy="76274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9E6A2-DBF9-A4FE-8B98-862D79E4881E}"/>
                </a:ext>
              </a:extLst>
            </p:cNvPr>
            <p:cNvSpPr txBox="1"/>
            <p:nvPr/>
          </p:nvSpPr>
          <p:spPr>
            <a:xfrm>
              <a:off x="5054083" y="2462431"/>
              <a:ext cx="2379235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D428A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Segoe Pro Semibold" charset="0"/>
                  <a:cs typeface="Segoe UI Semibold" panose="020B0502040204020203" pitchFamily="34" charset="0"/>
                </a:rPr>
                <a:t>Azure Spring Apps</a:t>
              </a:r>
            </a:p>
          </p:txBody>
        </p:sp>
        <p:grpSp>
          <p:nvGrpSpPr>
            <p:cNvPr id="43" name="Group 42" hidden="1">
              <a:extLst>
                <a:ext uri="{FF2B5EF4-FFF2-40B4-BE49-F238E27FC236}">
                  <a16:creationId xmlns:a16="http://schemas.microsoft.com/office/drawing/2014/main" id="{A05C2D7A-8FCA-0D27-CDC3-F039021F6F1A}"/>
                </a:ext>
              </a:extLst>
            </p:cNvPr>
            <p:cNvGrpSpPr/>
            <p:nvPr/>
          </p:nvGrpSpPr>
          <p:grpSpPr>
            <a:xfrm>
              <a:off x="1515541" y="2647480"/>
              <a:ext cx="9534921" cy="1421873"/>
              <a:chOff x="6888321" y="3594172"/>
              <a:chExt cx="4435958" cy="661502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0E5C468-F14F-1D5D-04D8-D893553F2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3641" y="3788472"/>
                <a:ext cx="0" cy="405522"/>
              </a:xfrm>
              <a:prstGeom prst="line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8909DC0-F9F6-3FCC-1A4E-1311B180F75D}"/>
                  </a:ext>
                </a:extLst>
              </p:cNvPr>
              <p:cNvSpPr/>
              <p:nvPr/>
            </p:nvSpPr>
            <p:spPr bwMode="auto">
              <a:xfrm>
                <a:off x="6888321" y="3696981"/>
                <a:ext cx="4435958" cy="558693"/>
              </a:xfrm>
              <a:prstGeom prst="rect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3A6BCF5-5938-072E-9061-A40D5B6F0AEB}"/>
                  </a:ext>
                </a:extLst>
              </p:cNvPr>
              <p:cNvGrpSpPr/>
              <p:nvPr/>
            </p:nvGrpSpPr>
            <p:grpSpPr>
              <a:xfrm>
                <a:off x="7877200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id="{64AC046F-A9A6-C845-2BDA-419A9C297423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954" name="Graphic 953">
                  <a:extLst>
                    <a:ext uri="{FF2B5EF4-FFF2-40B4-BE49-F238E27FC236}">
                      <a16:creationId xmlns:a16="http://schemas.microsoft.com/office/drawing/2014/main" id="{1037933C-8DD3-D421-E4ED-26566B173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48FBF60-3612-B11D-394F-D89F47F71D21}"/>
                  </a:ext>
                </a:extLst>
              </p:cNvPr>
              <p:cNvGrpSpPr/>
              <p:nvPr/>
            </p:nvGrpSpPr>
            <p:grpSpPr>
              <a:xfrm>
                <a:off x="10136881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951" name="Oval 950">
                  <a:extLst>
                    <a:ext uri="{FF2B5EF4-FFF2-40B4-BE49-F238E27FC236}">
                      <a16:creationId xmlns:a16="http://schemas.microsoft.com/office/drawing/2014/main" id="{B845D574-CE69-1301-FC69-9C783AC988D6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52" name="Graphic 951">
                  <a:extLst>
                    <a:ext uri="{FF2B5EF4-FFF2-40B4-BE49-F238E27FC236}">
                      <a16:creationId xmlns:a16="http://schemas.microsoft.com/office/drawing/2014/main" id="{8DB8454C-90F9-D477-B349-1DD18E59C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3A348C-CA19-2036-35A6-8039853E4C0F}"/>
                  </a:ext>
                </a:extLst>
              </p:cNvPr>
              <p:cNvSpPr txBox="1"/>
              <p:nvPr/>
            </p:nvSpPr>
            <p:spPr>
              <a:xfrm>
                <a:off x="7659756" y="3802787"/>
                <a:ext cx="628088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Spring Boot Apps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AD2345A-F388-A19F-EB78-89B05931AC68}"/>
                  </a:ext>
                </a:extLst>
              </p:cNvPr>
              <p:cNvSpPr txBox="1"/>
              <p:nvPr/>
            </p:nvSpPr>
            <p:spPr>
              <a:xfrm>
                <a:off x="9958218" y="3806320"/>
                <a:ext cx="550527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Service runtime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5E73425-6EA2-E328-CB58-E9D2B573E36D}"/>
                  </a:ext>
                </a:extLst>
              </p:cNvPr>
              <p:cNvGrpSpPr/>
              <p:nvPr/>
            </p:nvGrpSpPr>
            <p:grpSpPr>
              <a:xfrm>
                <a:off x="9213176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948" name="Graphic 947">
                  <a:extLst>
                    <a:ext uri="{FF2B5EF4-FFF2-40B4-BE49-F238E27FC236}">
                      <a16:creationId xmlns:a16="http://schemas.microsoft.com/office/drawing/2014/main" id="{40F8791C-9D57-4B0F-B4AA-AD3BBEB41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1DC1B84B-D2C6-6967-AC39-145C0D3AD93B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Oval 949">
                  <a:extLst>
                    <a:ext uri="{FF2B5EF4-FFF2-40B4-BE49-F238E27FC236}">
                      <a16:creationId xmlns:a16="http://schemas.microsoft.com/office/drawing/2014/main" id="{EEFF773E-494F-505A-9B7B-E84CDEA1E54B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7486476-3051-08C9-B098-068B6877B2BB}"/>
                  </a:ext>
                </a:extLst>
              </p:cNvPr>
              <p:cNvGrpSpPr/>
              <p:nvPr/>
            </p:nvGrpSpPr>
            <p:grpSpPr>
              <a:xfrm>
                <a:off x="9488697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945" name="Graphic 944">
                  <a:extLst>
                    <a:ext uri="{FF2B5EF4-FFF2-40B4-BE49-F238E27FC236}">
                      <a16:creationId xmlns:a16="http://schemas.microsoft.com/office/drawing/2014/main" id="{B69575C2-35A9-EF2B-4956-88C29357C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171B5722-92E9-9182-9D79-091573BF31BD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Oval 946">
                  <a:extLst>
                    <a:ext uri="{FF2B5EF4-FFF2-40B4-BE49-F238E27FC236}">
                      <a16:creationId xmlns:a16="http://schemas.microsoft.com/office/drawing/2014/main" id="{E7C370DB-0D85-2CA0-8FF6-6C84EB6A5BFC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8D8529DF-D74B-9336-9C37-2FA97CAB3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8782269" y="4002881"/>
                <a:ext cx="186833" cy="182042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DCADA5D-38C1-B1FA-819E-87002D9EFB1F}"/>
                  </a:ext>
                </a:extLst>
              </p:cNvPr>
              <p:cNvGrpSpPr/>
              <p:nvPr/>
            </p:nvGrpSpPr>
            <p:grpSpPr>
              <a:xfrm>
                <a:off x="6993765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5C47C7C1-BB27-772C-416A-1931A5AE0500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44" name="Picture 943" descr="Icon&#10;&#10;Description automatically generated">
                  <a:extLst>
                    <a:ext uri="{FF2B5EF4-FFF2-40B4-BE49-F238E27FC236}">
                      <a16:creationId xmlns:a16="http://schemas.microsoft.com/office/drawing/2014/main" id="{7B02681E-6488-CAF8-18EC-5C0F1EA89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048EC9E-92C5-E715-B748-718ED040E0DD}"/>
                  </a:ext>
                </a:extLst>
              </p:cNvPr>
              <p:cNvGrpSpPr/>
              <p:nvPr/>
            </p:nvGrpSpPr>
            <p:grpSpPr>
              <a:xfrm>
                <a:off x="7237311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941" name="Oval 940">
                  <a:extLst>
                    <a:ext uri="{FF2B5EF4-FFF2-40B4-BE49-F238E27FC236}">
                      <a16:creationId xmlns:a16="http://schemas.microsoft.com/office/drawing/2014/main" id="{AC97FC43-D1CF-3151-0203-2C34F47621D5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42" name="Picture 941" descr="Icon&#10;&#10;Description automatically generated">
                  <a:extLst>
                    <a:ext uri="{FF2B5EF4-FFF2-40B4-BE49-F238E27FC236}">
                      <a16:creationId xmlns:a16="http://schemas.microsoft.com/office/drawing/2014/main" id="{2F60F28A-2F16-F36D-8659-72E727BB7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EE29A19-BF70-5CAF-5BB4-11CABC1D8C0C}"/>
                  </a:ext>
                </a:extLst>
              </p:cNvPr>
              <p:cNvGrpSpPr/>
              <p:nvPr/>
            </p:nvGrpSpPr>
            <p:grpSpPr>
              <a:xfrm>
                <a:off x="7480857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939" name="Oval 938">
                  <a:extLst>
                    <a:ext uri="{FF2B5EF4-FFF2-40B4-BE49-F238E27FC236}">
                      <a16:creationId xmlns:a16="http://schemas.microsoft.com/office/drawing/2014/main" id="{55A7EFA9-B42A-87DF-F37B-98078CF46541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40" name="Picture 939" descr="Icon&#10;&#10;Description automatically generated">
                  <a:extLst>
                    <a:ext uri="{FF2B5EF4-FFF2-40B4-BE49-F238E27FC236}">
                      <a16:creationId xmlns:a16="http://schemas.microsoft.com/office/drawing/2014/main" id="{E92F4FD2-8EC3-84FB-F2EF-23ADA418CB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86D8F8E-62FE-5630-1E06-745185634783}"/>
                  </a:ext>
                </a:extLst>
              </p:cNvPr>
              <p:cNvGrpSpPr/>
              <p:nvPr/>
            </p:nvGrpSpPr>
            <p:grpSpPr>
              <a:xfrm>
                <a:off x="8196848" y="3998930"/>
                <a:ext cx="189945" cy="189945"/>
                <a:chOff x="9139940" y="4720452"/>
                <a:chExt cx="459359" cy="459359"/>
              </a:xfrm>
            </p:grpSpPr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B46BF80D-597F-444D-3EA6-BABC7525EBDB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38" name="Picture 937" descr="Icon&#10;&#10;Description automatically generated">
                  <a:extLst>
                    <a:ext uri="{FF2B5EF4-FFF2-40B4-BE49-F238E27FC236}">
                      <a16:creationId xmlns:a16="http://schemas.microsoft.com/office/drawing/2014/main" id="{821464E4-6423-0CA1-2931-1AA54F4EA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0127FC9B-D4AF-D1FA-A8BD-FEA1906D2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0829784" y="4008177"/>
                <a:ext cx="171450" cy="171450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5C19896D-80AA-B599-1521-3D51DE80A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1080498" y="4008177"/>
                <a:ext cx="171450" cy="171450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91A5BF3-A7DA-F583-354B-353EDEF36C4E}"/>
                  </a:ext>
                </a:extLst>
              </p:cNvPr>
              <p:cNvGrpSpPr/>
              <p:nvPr/>
            </p:nvGrpSpPr>
            <p:grpSpPr>
              <a:xfrm>
                <a:off x="10286387" y="4005794"/>
                <a:ext cx="223134" cy="176217"/>
                <a:chOff x="10257760" y="3961141"/>
                <a:chExt cx="223134" cy="176217"/>
              </a:xfrm>
            </p:grpSpPr>
            <p:pic>
              <p:nvPicPr>
                <p:cNvPr id="932" name="Graphic 931">
                  <a:extLst>
                    <a:ext uri="{FF2B5EF4-FFF2-40B4-BE49-F238E27FC236}">
                      <a16:creationId xmlns:a16="http://schemas.microsoft.com/office/drawing/2014/main" id="{25031BC1-C025-34FE-0208-6BC1635D5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9444" y="3961141"/>
                  <a:ext cx="171450" cy="171450"/>
                </a:xfrm>
                <a:prstGeom prst="rect">
                  <a:avLst/>
                </a:prstGeom>
              </p:spPr>
            </p:pic>
            <p:grpSp>
              <p:nvGrpSpPr>
                <p:cNvPr id="933" name="Graphic 5541">
                  <a:extLst>
                    <a:ext uri="{FF2B5EF4-FFF2-40B4-BE49-F238E27FC236}">
                      <a16:creationId xmlns:a16="http://schemas.microsoft.com/office/drawing/2014/main" id="{69CF9930-8854-4D02-0565-1BF10734BD77}"/>
                    </a:ext>
                  </a:extLst>
                </p:cNvPr>
                <p:cNvGrpSpPr/>
                <p:nvPr/>
              </p:nvGrpSpPr>
              <p:grpSpPr>
                <a:xfrm>
                  <a:off x="10257760" y="4076364"/>
                  <a:ext cx="117990" cy="60994"/>
                  <a:chOff x="10216193" y="4074053"/>
                  <a:chExt cx="117990" cy="60994"/>
                </a:xfrm>
              </p:grpSpPr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id="{39C1C5E4-FF59-59D1-F3F4-C108A23AE39E}"/>
                      </a:ext>
                    </a:extLst>
                  </p:cNvPr>
                  <p:cNvSpPr/>
                  <p:nvPr/>
                </p:nvSpPr>
                <p:spPr>
                  <a:xfrm>
                    <a:off x="10227765" y="4092366"/>
                    <a:ext cx="94573" cy="25259"/>
                  </a:xfrm>
                  <a:custGeom>
                    <a:avLst/>
                    <a:gdLst>
                      <a:gd name="connsiteX0" fmla="*/ 26487 w 94573"/>
                      <a:gd name="connsiteY0" fmla="*/ 25250 h 25259"/>
                      <a:gd name="connsiteX1" fmla="*/ 26487 w 94573"/>
                      <a:gd name="connsiteY1" fmla="*/ 25250 h 25259"/>
                      <a:gd name="connsiteX2" fmla="*/ 2103 w 94573"/>
                      <a:gd name="connsiteY2" fmla="*/ 15248 h 25259"/>
                      <a:gd name="connsiteX3" fmla="*/ 640 w 94573"/>
                      <a:gd name="connsiteY3" fmla="*/ 9227 h 25259"/>
                      <a:gd name="connsiteX4" fmla="*/ 6661 w 94573"/>
                      <a:gd name="connsiteY4" fmla="*/ 7764 h 25259"/>
                      <a:gd name="connsiteX5" fmla="*/ 8294 w 94573"/>
                      <a:gd name="connsiteY5" fmla="*/ 9533 h 25259"/>
                      <a:gd name="connsiteX6" fmla="*/ 26487 w 94573"/>
                      <a:gd name="connsiteY6" fmla="*/ 16487 h 25259"/>
                      <a:gd name="connsiteX7" fmla="*/ 26487 w 94573"/>
                      <a:gd name="connsiteY7" fmla="*/ 16487 h 25259"/>
                      <a:gd name="connsiteX8" fmla="*/ 44394 w 94573"/>
                      <a:gd name="connsiteY8" fmla="*/ 9533 h 25259"/>
                      <a:gd name="connsiteX9" fmla="*/ 68683 w 94573"/>
                      <a:gd name="connsiteY9" fmla="*/ 8 h 25259"/>
                      <a:gd name="connsiteX10" fmla="*/ 93162 w 94573"/>
                      <a:gd name="connsiteY10" fmla="*/ 9533 h 25259"/>
                      <a:gd name="connsiteX11" fmla="*/ 93414 w 94573"/>
                      <a:gd name="connsiteY11" fmla="*/ 15725 h 25259"/>
                      <a:gd name="connsiteX12" fmla="*/ 87223 w 94573"/>
                      <a:gd name="connsiteY12" fmla="*/ 15977 h 25259"/>
                      <a:gd name="connsiteX13" fmla="*/ 86971 w 94573"/>
                      <a:gd name="connsiteY13" fmla="*/ 15725 h 25259"/>
                      <a:gd name="connsiteX14" fmla="*/ 68969 w 94573"/>
                      <a:gd name="connsiteY14" fmla="*/ 8295 h 25259"/>
                      <a:gd name="connsiteX15" fmla="*/ 68969 w 94573"/>
                      <a:gd name="connsiteY15" fmla="*/ 8295 h 25259"/>
                      <a:gd name="connsiteX16" fmla="*/ 51062 w 94573"/>
                      <a:gd name="connsiteY16" fmla="*/ 15725 h 25259"/>
                      <a:gd name="connsiteX17" fmla="*/ 26487 w 94573"/>
                      <a:gd name="connsiteY17" fmla="*/ 25250 h 25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573" h="25259">
                        <a:moveTo>
                          <a:pt x="26487" y="25250"/>
                        </a:moveTo>
                        <a:lnTo>
                          <a:pt x="26487" y="25250"/>
                        </a:lnTo>
                        <a:cubicBezTo>
                          <a:pt x="17351" y="25297"/>
                          <a:pt x="8574" y="21698"/>
                          <a:pt x="2103" y="15248"/>
                        </a:cubicBezTo>
                        <a:cubicBezTo>
                          <a:pt x="36" y="13990"/>
                          <a:pt x="-619" y="11294"/>
                          <a:pt x="640" y="9227"/>
                        </a:cubicBezTo>
                        <a:cubicBezTo>
                          <a:pt x="1899" y="7161"/>
                          <a:pt x="4594" y="6506"/>
                          <a:pt x="6661" y="7764"/>
                        </a:cubicBezTo>
                        <a:cubicBezTo>
                          <a:pt x="7360" y="8190"/>
                          <a:pt x="7926" y="8803"/>
                          <a:pt x="8294" y="9533"/>
                        </a:cubicBezTo>
                        <a:cubicBezTo>
                          <a:pt x="13184" y="14192"/>
                          <a:pt x="19737" y="16696"/>
                          <a:pt x="26487" y="16487"/>
                        </a:cubicBezTo>
                        <a:lnTo>
                          <a:pt x="26487" y="16487"/>
                        </a:lnTo>
                        <a:cubicBezTo>
                          <a:pt x="33145" y="16651"/>
                          <a:pt x="39592" y="14148"/>
                          <a:pt x="44394" y="9533"/>
                        </a:cubicBezTo>
                        <a:cubicBezTo>
                          <a:pt x="50890" y="3237"/>
                          <a:pt x="59638" y="-194"/>
                          <a:pt x="68683" y="8"/>
                        </a:cubicBezTo>
                        <a:cubicBezTo>
                          <a:pt x="77776" y="-150"/>
                          <a:pt x="86567" y="3271"/>
                          <a:pt x="93162" y="9533"/>
                        </a:cubicBezTo>
                        <a:cubicBezTo>
                          <a:pt x="94941" y="11174"/>
                          <a:pt x="95054" y="13945"/>
                          <a:pt x="93414" y="15725"/>
                        </a:cubicBezTo>
                        <a:cubicBezTo>
                          <a:pt x="91774" y="17504"/>
                          <a:pt x="89003" y="17617"/>
                          <a:pt x="87223" y="15977"/>
                        </a:cubicBezTo>
                        <a:cubicBezTo>
                          <a:pt x="87136" y="15896"/>
                          <a:pt x="87052" y="15812"/>
                          <a:pt x="86971" y="15725"/>
                        </a:cubicBezTo>
                        <a:cubicBezTo>
                          <a:pt x="82182" y="10975"/>
                          <a:pt x="75713" y="8306"/>
                          <a:pt x="68969" y="8295"/>
                        </a:cubicBezTo>
                        <a:lnTo>
                          <a:pt x="68969" y="8295"/>
                        </a:lnTo>
                        <a:cubicBezTo>
                          <a:pt x="62240" y="8246"/>
                          <a:pt x="55779" y="10927"/>
                          <a:pt x="51062" y="15725"/>
                        </a:cubicBezTo>
                        <a:cubicBezTo>
                          <a:pt x="44460" y="22038"/>
                          <a:pt x="35619" y="25465"/>
                          <a:pt x="26487" y="25250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5" name="Freeform: Shape 934">
                    <a:extLst>
                      <a:ext uri="{FF2B5EF4-FFF2-40B4-BE49-F238E27FC236}">
                        <a16:creationId xmlns:a16="http://schemas.microsoft.com/office/drawing/2014/main" id="{D3245F07-4121-799F-04E4-DABB42E735E4}"/>
                      </a:ext>
                    </a:extLst>
                  </p:cNvPr>
                  <p:cNvSpPr/>
                  <p:nvPr/>
                </p:nvSpPr>
                <p:spPr>
                  <a:xfrm>
                    <a:off x="10241091" y="4074053"/>
                    <a:ext cx="93092" cy="26132"/>
                  </a:xfrm>
                  <a:custGeom>
                    <a:avLst/>
                    <a:gdLst>
                      <a:gd name="connsiteX0" fmla="*/ 13161 w 93092"/>
                      <a:gd name="connsiteY0" fmla="*/ 26132 h 26132"/>
                      <a:gd name="connsiteX1" fmla="*/ 13161 w 93092"/>
                      <a:gd name="connsiteY1" fmla="*/ 26132 h 26132"/>
                      <a:gd name="connsiteX2" fmla="*/ 1160 w 93092"/>
                      <a:gd name="connsiteY2" fmla="*/ 21179 h 26132"/>
                      <a:gd name="connsiteX3" fmla="*/ 1412 w 93092"/>
                      <a:gd name="connsiteY3" fmla="*/ 14988 h 26132"/>
                      <a:gd name="connsiteX4" fmla="*/ 7351 w 93092"/>
                      <a:gd name="connsiteY4" fmla="*/ 14988 h 26132"/>
                      <a:gd name="connsiteX5" fmla="*/ 13161 w 93092"/>
                      <a:gd name="connsiteY5" fmla="*/ 17369 h 26132"/>
                      <a:gd name="connsiteX6" fmla="*/ 13161 w 93092"/>
                      <a:gd name="connsiteY6" fmla="*/ 17369 h 26132"/>
                      <a:gd name="connsiteX7" fmla="*/ 18876 w 93092"/>
                      <a:gd name="connsiteY7" fmla="*/ 14988 h 26132"/>
                      <a:gd name="connsiteX8" fmla="*/ 91933 w 93092"/>
                      <a:gd name="connsiteY8" fmla="*/ 14988 h 26132"/>
                      <a:gd name="connsiteX9" fmla="*/ 91681 w 93092"/>
                      <a:gd name="connsiteY9" fmla="*/ 21179 h 26132"/>
                      <a:gd name="connsiteX10" fmla="*/ 85742 w 93092"/>
                      <a:gd name="connsiteY10" fmla="*/ 21179 h 26132"/>
                      <a:gd name="connsiteX11" fmla="*/ 24687 w 93092"/>
                      <a:gd name="connsiteY11" fmla="*/ 21179 h 26132"/>
                      <a:gd name="connsiteX12" fmla="*/ 13161 w 93092"/>
                      <a:gd name="connsiteY12" fmla="*/ 26132 h 26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3092" h="26132">
                        <a:moveTo>
                          <a:pt x="13161" y="26132"/>
                        </a:moveTo>
                        <a:lnTo>
                          <a:pt x="13161" y="26132"/>
                        </a:lnTo>
                        <a:cubicBezTo>
                          <a:pt x="8664" y="26129"/>
                          <a:pt x="4351" y="24349"/>
                          <a:pt x="1160" y="21179"/>
                        </a:cubicBezTo>
                        <a:cubicBezTo>
                          <a:pt x="-480" y="19400"/>
                          <a:pt x="-367" y="16628"/>
                          <a:pt x="1412" y="14988"/>
                        </a:cubicBezTo>
                        <a:cubicBezTo>
                          <a:pt x="3090" y="13442"/>
                          <a:pt x="5673" y="13442"/>
                          <a:pt x="7351" y="14988"/>
                        </a:cubicBezTo>
                        <a:cubicBezTo>
                          <a:pt x="8882" y="16541"/>
                          <a:pt x="10981" y="17401"/>
                          <a:pt x="13161" y="17369"/>
                        </a:cubicBezTo>
                        <a:lnTo>
                          <a:pt x="13161" y="17369"/>
                        </a:lnTo>
                        <a:cubicBezTo>
                          <a:pt x="15266" y="17181"/>
                          <a:pt x="17261" y="16350"/>
                          <a:pt x="18876" y="14988"/>
                        </a:cubicBezTo>
                        <a:cubicBezTo>
                          <a:pt x="39129" y="-4996"/>
                          <a:pt x="71681" y="-4996"/>
                          <a:pt x="91933" y="14988"/>
                        </a:cubicBezTo>
                        <a:cubicBezTo>
                          <a:pt x="93573" y="16768"/>
                          <a:pt x="93460" y="19539"/>
                          <a:pt x="91681" y="21179"/>
                        </a:cubicBezTo>
                        <a:cubicBezTo>
                          <a:pt x="90003" y="22726"/>
                          <a:pt x="87419" y="22726"/>
                          <a:pt x="85742" y="21179"/>
                        </a:cubicBezTo>
                        <a:cubicBezTo>
                          <a:pt x="68844" y="4411"/>
                          <a:pt x="41584" y="4411"/>
                          <a:pt x="24687" y="21179"/>
                        </a:cubicBezTo>
                        <a:cubicBezTo>
                          <a:pt x="21540" y="24124"/>
                          <a:pt x="17463" y="25876"/>
                          <a:pt x="13161" y="2613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6" name="Freeform: Shape 935">
                    <a:extLst>
                      <a:ext uri="{FF2B5EF4-FFF2-40B4-BE49-F238E27FC236}">
                        <a16:creationId xmlns:a16="http://schemas.microsoft.com/office/drawing/2014/main" id="{A72A4BA0-696D-3252-4D9A-F2D44A52B617}"/>
                      </a:ext>
                    </a:extLst>
                  </p:cNvPr>
                  <p:cNvSpPr/>
                  <p:nvPr/>
                </p:nvSpPr>
                <p:spPr>
                  <a:xfrm>
                    <a:off x="10216193" y="4109043"/>
                    <a:ext cx="93251" cy="26004"/>
                  </a:xfrm>
                  <a:custGeom>
                    <a:avLst/>
                    <a:gdLst>
                      <a:gd name="connsiteX0" fmla="*/ 38060 w 93251"/>
                      <a:gd name="connsiteY0" fmla="*/ 26003 h 26004"/>
                      <a:gd name="connsiteX1" fmla="*/ 1198 w 93251"/>
                      <a:gd name="connsiteY1" fmla="*/ 10859 h 26004"/>
                      <a:gd name="connsiteX2" fmla="*/ 1198 w 93251"/>
                      <a:gd name="connsiteY2" fmla="*/ 4763 h 26004"/>
                      <a:gd name="connsiteX3" fmla="*/ 7484 w 93251"/>
                      <a:gd name="connsiteY3" fmla="*/ 4763 h 26004"/>
                      <a:gd name="connsiteX4" fmla="*/ 38060 w 93251"/>
                      <a:gd name="connsiteY4" fmla="*/ 17335 h 26004"/>
                      <a:gd name="connsiteX5" fmla="*/ 68540 w 93251"/>
                      <a:gd name="connsiteY5" fmla="*/ 4667 h 26004"/>
                      <a:gd name="connsiteX6" fmla="*/ 80065 w 93251"/>
                      <a:gd name="connsiteY6" fmla="*/ 0 h 26004"/>
                      <a:gd name="connsiteX7" fmla="*/ 91971 w 93251"/>
                      <a:gd name="connsiteY7" fmla="*/ 4953 h 26004"/>
                      <a:gd name="connsiteX8" fmla="*/ 91971 w 93251"/>
                      <a:gd name="connsiteY8" fmla="*/ 11144 h 26004"/>
                      <a:gd name="connsiteX9" fmla="*/ 85685 w 93251"/>
                      <a:gd name="connsiteY9" fmla="*/ 11144 h 26004"/>
                      <a:gd name="connsiteX10" fmla="*/ 80065 w 93251"/>
                      <a:gd name="connsiteY10" fmla="*/ 8763 h 26004"/>
                      <a:gd name="connsiteX11" fmla="*/ 80065 w 93251"/>
                      <a:gd name="connsiteY11" fmla="*/ 8763 h 26004"/>
                      <a:gd name="connsiteX12" fmla="*/ 74350 w 93251"/>
                      <a:gd name="connsiteY12" fmla="*/ 11240 h 26004"/>
                      <a:gd name="connsiteX13" fmla="*/ 38060 w 93251"/>
                      <a:gd name="connsiteY13" fmla="*/ 26003 h 2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3251" h="26004">
                        <a:moveTo>
                          <a:pt x="38060" y="26003"/>
                        </a:moveTo>
                        <a:cubicBezTo>
                          <a:pt x="24239" y="26103"/>
                          <a:pt x="10957" y="20646"/>
                          <a:pt x="1198" y="10859"/>
                        </a:cubicBezTo>
                        <a:cubicBezTo>
                          <a:pt x="-399" y="9140"/>
                          <a:pt x="-399" y="6481"/>
                          <a:pt x="1198" y="4763"/>
                        </a:cubicBezTo>
                        <a:cubicBezTo>
                          <a:pt x="2941" y="3044"/>
                          <a:pt x="5741" y="3044"/>
                          <a:pt x="7484" y="4763"/>
                        </a:cubicBezTo>
                        <a:cubicBezTo>
                          <a:pt x="15567" y="12901"/>
                          <a:pt x="26590" y="17434"/>
                          <a:pt x="38060" y="17335"/>
                        </a:cubicBezTo>
                        <a:cubicBezTo>
                          <a:pt x="49503" y="17351"/>
                          <a:pt x="60478" y="12789"/>
                          <a:pt x="68540" y="4667"/>
                        </a:cubicBezTo>
                        <a:cubicBezTo>
                          <a:pt x="71727" y="1827"/>
                          <a:pt x="75799" y="178"/>
                          <a:pt x="80065" y="0"/>
                        </a:cubicBezTo>
                        <a:cubicBezTo>
                          <a:pt x="84521" y="68"/>
                          <a:pt x="88782" y="1841"/>
                          <a:pt x="91971" y="4953"/>
                        </a:cubicBezTo>
                        <a:cubicBezTo>
                          <a:pt x="93679" y="6664"/>
                          <a:pt x="93679" y="9434"/>
                          <a:pt x="91971" y="11144"/>
                        </a:cubicBezTo>
                        <a:cubicBezTo>
                          <a:pt x="90228" y="12863"/>
                          <a:pt x="87428" y="12863"/>
                          <a:pt x="85685" y="11144"/>
                        </a:cubicBezTo>
                        <a:cubicBezTo>
                          <a:pt x="84206" y="9630"/>
                          <a:pt x="82181" y="8773"/>
                          <a:pt x="80065" y="8763"/>
                        </a:cubicBezTo>
                        <a:lnTo>
                          <a:pt x="80065" y="8763"/>
                        </a:lnTo>
                        <a:cubicBezTo>
                          <a:pt x="77936" y="8925"/>
                          <a:pt x="75924" y="9796"/>
                          <a:pt x="74350" y="11240"/>
                        </a:cubicBezTo>
                        <a:cubicBezTo>
                          <a:pt x="64669" y="20746"/>
                          <a:pt x="51628" y="26052"/>
                          <a:pt x="38060" y="26003"/>
                        </a:cubicBezTo>
                        <a:close/>
                      </a:path>
                    </a:pathLst>
                  </a:custGeom>
                  <a:solidFill>
                    <a:srgbClr val="32BEDD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5AC2F20-BFB5-253F-6308-4C01113882F8}"/>
                  </a:ext>
                </a:extLst>
              </p:cNvPr>
              <p:cNvGrpSpPr/>
              <p:nvPr/>
            </p:nvGrpSpPr>
            <p:grpSpPr>
              <a:xfrm>
                <a:off x="10588785" y="4004810"/>
                <a:ext cx="161735" cy="178184"/>
                <a:chOff x="10635532" y="4028587"/>
                <a:chExt cx="188569" cy="207747"/>
              </a:xfrm>
            </p:grpSpPr>
            <p:grpSp>
              <p:nvGrpSpPr>
                <p:cNvPr id="926" name="Group 925">
                  <a:extLst>
                    <a:ext uri="{FF2B5EF4-FFF2-40B4-BE49-F238E27FC236}">
                      <a16:creationId xmlns:a16="http://schemas.microsoft.com/office/drawing/2014/main" id="{1DC69C82-9D35-73FF-9ADA-27F6075445AA}"/>
                    </a:ext>
                  </a:extLst>
                </p:cNvPr>
                <p:cNvGrpSpPr/>
                <p:nvPr/>
              </p:nvGrpSpPr>
              <p:grpSpPr>
                <a:xfrm>
                  <a:off x="10635532" y="4028587"/>
                  <a:ext cx="122110" cy="161925"/>
                  <a:chOff x="10634330" y="3890356"/>
                  <a:chExt cx="122110" cy="161925"/>
                </a:xfrm>
              </p:grpSpPr>
              <p:sp>
                <p:nvSpPr>
                  <p:cNvPr id="928" name="Freeform: Shape 927">
                    <a:extLst>
                      <a:ext uri="{FF2B5EF4-FFF2-40B4-BE49-F238E27FC236}">
                        <a16:creationId xmlns:a16="http://schemas.microsoft.com/office/drawing/2014/main" id="{6043F42E-6B77-9BF3-E39E-210EFBEBC1B6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912454"/>
                    <a:ext cx="122110" cy="139827"/>
                  </a:xfrm>
                  <a:custGeom>
                    <a:avLst/>
                    <a:gdLst>
                      <a:gd name="connsiteX0" fmla="*/ 61055 w 122110"/>
                      <a:gd name="connsiteY0" fmla="*/ 22098 h 139827"/>
                      <a:gd name="connsiteX1" fmla="*/ 0 w 122110"/>
                      <a:gd name="connsiteY1" fmla="*/ 0 h 139827"/>
                      <a:gd name="connsiteX2" fmla="*/ 0 w 122110"/>
                      <a:gd name="connsiteY2" fmla="*/ 117729 h 139827"/>
                      <a:gd name="connsiteX3" fmla="*/ 60198 w 122110"/>
                      <a:gd name="connsiteY3" fmla="*/ 139827 h 139827"/>
                      <a:gd name="connsiteX4" fmla="*/ 61055 w 122110"/>
                      <a:gd name="connsiteY4" fmla="*/ 139827 h 139827"/>
                      <a:gd name="connsiteX5" fmla="*/ 122111 w 122110"/>
                      <a:gd name="connsiteY5" fmla="*/ 117729 h 139827"/>
                      <a:gd name="connsiteX6" fmla="*/ 122111 w 122110"/>
                      <a:gd name="connsiteY6" fmla="*/ 0 h 139827"/>
                      <a:gd name="connsiteX7" fmla="*/ 61055 w 122110"/>
                      <a:gd name="connsiteY7" fmla="*/ 22098 h 139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2110" h="139827">
                        <a:moveTo>
                          <a:pt x="61055" y="22098"/>
                        </a:moveTo>
                        <a:cubicBezTo>
                          <a:pt x="27337" y="22098"/>
                          <a:pt x="0" y="12573"/>
                          <a:pt x="0" y="0"/>
                        </a:cubicBezTo>
                        <a:lnTo>
                          <a:pt x="0" y="117729"/>
                        </a:lnTo>
                        <a:cubicBezTo>
                          <a:pt x="0" y="129826"/>
                          <a:pt x="26861" y="139637"/>
                          <a:pt x="60198" y="139827"/>
                        </a:cubicBezTo>
                        <a:lnTo>
                          <a:pt x="61055" y="139827"/>
                        </a:lnTo>
                        <a:cubicBezTo>
                          <a:pt x="94774" y="139827"/>
                          <a:pt x="122111" y="130302"/>
                          <a:pt x="122111" y="117729"/>
                        </a:cubicBezTo>
                        <a:lnTo>
                          <a:pt x="122111" y="0"/>
                        </a:lnTo>
                        <a:cubicBezTo>
                          <a:pt x="122111" y="12287"/>
                          <a:pt x="94774" y="22098"/>
                          <a:pt x="61055" y="22098"/>
                        </a:cubicBezTo>
                        <a:close/>
                      </a:path>
                    </a:pathLst>
                  </a:custGeom>
                  <a:solidFill>
                    <a:srgbClr val="005BA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9" name="Freeform: Shape 928">
                    <a:extLst>
                      <a:ext uri="{FF2B5EF4-FFF2-40B4-BE49-F238E27FC236}">
                        <a16:creationId xmlns:a16="http://schemas.microsoft.com/office/drawing/2014/main" id="{90B686A6-BE4B-B7BB-6C9F-1900E0E5A5BB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890356"/>
                    <a:ext cx="122110" cy="44195"/>
                  </a:xfrm>
                  <a:custGeom>
                    <a:avLst/>
                    <a:gdLst>
                      <a:gd name="connsiteX0" fmla="*/ 122111 w 122110"/>
                      <a:gd name="connsiteY0" fmla="*/ 22098 h 44195"/>
                      <a:gd name="connsiteX1" fmla="*/ 61055 w 122110"/>
                      <a:gd name="connsiteY1" fmla="*/ 44196 h 44195"/>
                      <a:gd name="connsiteX2" fmla="*/ 0 w 122110"/>
                      <a:gd name="connsiteY2" fmla="*/ 22098 h 44195"/>
                      <a:gd name="connsiteX3" fmla="*/ 61055 w 122110"/>
                      <a:gd name="connsiteY3" fmla="*/ 0 h 44195"/>
                      <a:gd name="connsiteX4" fmla="*/ 122111 w 122110"/>
                      <a:gd name="connsiteY4" fmla="*/ 22098 h 44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110" h="44195">
                        <a:moveTo>
                          <a:pt x="122111" y="22098"/>
                        </a:moveTo>
                        <a:cubicBezTo>
                          <a:pt x="122111" y="34385"/>
                          <a:pt x="94774" y="44196"/>
                          <a:pt x="61055" y="44196"/>
                        </a:cubicBezTo>
                        <a:cubicBezTo>
                          <a:pt x="27337" y="44196"/>
                          <a:pt x="0" y="34671"/>
                          <a:pt x="0" y="22098"/>
                        </a:cubicBezTo>
                        <a:cubicBezTo>
                          <a:pt x="0" y="9525"/>
                          <a:pt x="27337" y="0"/>
                          <a:pt x="61055" y="0"/>
                        </a:cubicBezTo>
                        <a:cubicBezTo>
                          <a:pt x="94774" y="0"/>
                          <a:pt x="122111" y="9525"/>
                          <a:pt x="122111" y="22098"/>
                        </a:cubicBezTo>
                      </a:path>
                    </a:pathLst>
                  </a:custGeom>
                  <a:solidFill>
                    <a:srgbClr val="E8E8E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id="{37B27420-3A8B-5BA2-7611-4F0BC95EDD1B}"/>
                      </a:ext>
                    </a:extLst>
                  </p:cNvPr>
                  <p:cNvSpPr/>
                  <p:nvPr/>
                </p:nvSpPr>
                <p:spPr>
                  <a:xfrm>
                    <a:off x="10648522" y="3896642"/>
                    <a:ext cx="93726" cy="28098"/>
                  </a:xfrm>
                  <a:custGeom>
                    <a:avLst/>
                    <a:gdLst>
                      <a:gd name="connsiteX0" fmla="*/ 93726 w 93726"/>
                      <a:gd name="connsiteY0" fmla="*/ 14002 h 28098"/>
                      <a:gd name="connsiteX1" fmla="*/ 46863 w 93726"/>
                      <a:gd name="connsiteY1" fmla="*/ 28099 h 28098"/>
                      <a:gd name="connsiteX2" fmla="*/ 0 w 93726"/>
                      <a:gd name="connsiteY2" fmla="*/ 14002 h 28098"/>
                      <a:gd name="connsiteX3" fmla="*/ 46863 w 93726"/>
                      <a:gd name="connsiteY3" fmla="*/ 0 h 28098"/>
                      <a:gd name="connsiteX4" fmla="*/ 93726 w 93726"/>
                      <a:gd name="connsiteY4" fmla="*/ 14002 h 28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726" h="28098">
                        <a:moveTo>
                          <a:pt x="93726" y="14002"/>
                        </a:moveTo>
                        <a:cubicBezTo>
                          <a:pt x="93726" y="21812"/>
                          <a:pt x="72676" y="28099"/>
                          <a:pt x="46863" y="28099"/>
                        </a:cubicBezTo>
                        <a:cubicBezTo>
                          <a:pt x="21050" y="28099"/>
                          <a:pt x="0" y="21812"/>
                          <a:pt x="0" y="14002"/>
                        </a:cubicBezTo>
                        <a:cubicBezTo>
                          <a:pt x="0" y="6191"/>
                          <a:pt x="21050" y="0"/>
                          <a:pt x="46863" y="0"/>
                        </a:cubicBezTo>
                        <a:cubicBezTo>
                          <a:pt x="72676" y="0"/>
                          <a:pt x="93726" y="6287"/>
                          <a:pt x="93726" y="14002"/>
                        </a:cubicBezTo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id="{4E627265-CA86-9480-919E-3375E287720B}"/>
                      </a:ext>
                    </a:extLst>
                  </p:cNvPr>
                  <p:cNvSpPr/>
                  <p:nvPr/>
                </p:nvSpPr>
                <p:spPr>
                  <a:xfrm>
                    <a:off x="10658333" y="3914114"/>
                    <a:ext cx="74104" cy="10693"/>
                  </a:xfrm>
                  <a:custGeom>
                    <a:avLst/>
                    <a:gdLst>
                      <a:gd name="connsiteX0" fmla="*/ 37052 w 74104"/>
                      <a:gd name="connsiteY0" fmla="*/ 55 h 10693"/>
                      <a:gd name="connsiteX1" fmla="*/ 0 w 74104"/>
                      <a:gd name="connsiteY1" fmla="*/ 5484 h 10693"/>
                      <a:gd name="connsiteX2" fmla="*/ 37052 w 74104"/>
                      <a:gd name="connsiteY2" fmla="*/ 10627 h 10693"/>
                      <a:gd name="connsiteX3" fmla="*/ 74105 w 74104"/>
                      <a:gd name="connsiteY3" fmla="*/ 5103 h 10693"/>
                      <a:gd name="connsiteX4" fmla="*/ 37052 w 74104"/>
                      <a:gd name="connsiteY4" fmla="*/ 55 h 10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104" h="10693">
                        <a:moveTo>
                          <a:pt x="37052" y="55"/>
                        </a:moveTo>
                        <a:cubicBezTo>
                          <a:pt x="24482" y="-266"/>
                          <a:pt x="11950" y="1570"/>
                          <a:pt x="0" y="5484"/>
                        </a:cubicBezTo>
                        <a:cubicBezTo>
                          <a:pt x="11961" y="9325"/>
                          <a:pt x="24497" y="11065"/>
                          <a:pt x="37052" y="10627"/>
                        </a:cubicBezTo>
                        <a:cubicBezTo>
                          <a:pt x="49633" y="10996"/>
                          <a:pt x="62178" y="9125"/>
                          <a:pt x="74105" y="5103"/>
                        </a:cubicBezTo>
                        <a:cubicBezTo>
                          <a:pt x="62121" y="1370"/>
                          <a:pt x="49598" y="-336"/>
                          <a:pt x="37052" y="55"/>
                        </a:cubicBezTo>
                        <a:close/>
                      </a:path>
                    </a:pathLst>
                  </a:custGeom>
                  <a:solidFill>
                    <a:srgbClr val="198AB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927" name="Graphic 926">
                  <a:extLst>
                    <a:ext uri="{FF2B5EF4-FFF2-40B4-BE49-F238E27FC236}">
                      <a16:creationId xmlns:a16="http://schemas.microsoft.com/office/drawing/2014/main" id="{8C80707D-7E43-009F-6FDD-34CD5F44E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2472" y="4104705"/>
                  <a:ext cx="131629" cy="13162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84FD28B-633B-CFA0-905A-4A7D5C1145AC}"/>
                  </a:ext>
                </a:extLst>
              </p:cNvPr>
              <p:cNvGrpSpPr/>
              <p:nvPr/>
            </p:nvGrpSpPr>
            <p:grpSpPr>
              <a:xfrm>
                <a:off x="9764218" y="4001986"/>
                <a:ext cx="185673" cy="183833"/>
                <a:chOff x="6010275" y="3343275"/>
                <a:chExt cx="228165" cy="225904"/>
              </a:xfrm>
            </p:grpSpPr>
            <p:pic>
              <p:nvPicPr>
                <p:cNvPr id="919" name="Graphic 918">
                  <a:extLst>
                    <a:ext uri="{FF2B5EF4-FFF2-40B4-BE49-F238E27FC236}">
                      <a16:creationId xmlns:a16="http://schemas.microsoft.com/office/drawing/2014/main" id="{2EF75346-8BE9-902B-9BE6-2201275D93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0275" y="3343275"/>
                  <a:ext cx="225904" cy="225904"/>
                </a:xfrm>
                <a:prstGeom prst="rect">
                  <a:avLst/>
                </a:prstGeom>
              </p:spPr>
            </p:pic>
            <p:grpSp>
              <p:nvGrpSpPr>
                <p:cNvPr id="920" name="Graphic 641">
                  <a:extLst>
                    <a:ext uri="{FF2B5EF4-FFF2-40B4-BE49-F238E27FC236}">
                      <a16:creationId xmlns:a16="http://schemas.microsoft.com/office/drawing/2014/main" id="{948CB440-7B17-8A7C-D130-0A9E06C63687}"/>
                    </a:ext>
                  </a:extLst>
                </p:cNvPr>
                <p:cNvGrpSpPr/>
                <p:nvPr/>
              </p:nvGrpSpPr>
              <p:grpSpPr>
                <a:xfrm>
                  <a:off x="6097578" y="3425468"/>
                  <a:ext cx="51298" cy="61518"/>
                  <a:chOff x="6382828" y="3440477"/>
                  <a:chExt cx="123825" cy="148494"/>
                </a:xfrm>
              </p:grpSpPr>
              <p:sp>
                <p:nvSpPr>
                  <p:cNvPr id="922" name="Freeform: Shape 921">
                    <a:extLst>
                      <a:ext uri="{FF2B5EF4-FFF2-40B4-BE49-F238E27FC236}">
                        <a16:creationId xmlns:a16="http://schemas.microsoft.com/office/drawing/2014/main" id="{DF287755-834E-6061-B6AB-6F9F5C773BF7}"/>
                      </a:ext>
                    </a:extLst>
                  </p:cNvPr>
                  <p:cNvSpPr/>
                  <p:nvPr/>
                </p:nvSpPr>
                <p:spPr>
                  <a:xfrm>
                    <a:off x="6382828" y="3440477"/>
                    <a:ext cx="123825" cy="148494"/>
                  </a:xfrm>
                  <a:custGeom>
                    <a:avLst/>
                    <a:gdLst>
                      <a:gd name="connsiteX0" fmla="*/ 123825 w 123825"/>
                      <a:gd name="connsiteY0" fmla="*/ 69342 h 148494"/>
                      <a:gd name="connsiteX1" fmla="*/ 63989 w 123825"/>
                      <a:gd name="connsiteY1" fmla="*/ 147923 h 148494"/>
                      <a:gd name="connsiteX2" fmla="*/ 59912 w 123825"/>
                      <a:gd name="connsiteY2" fmla="*/ 147923 h 148494"/>
                      <a:gd name="connsiteX3" fmla="*/ 0 w 123825"/>
                      <a:gd name="connsiteY3" fmla="*/ 69342 h 148494"/>
                      <a:gd name="connsiteX4" fmla="*/ 0 w 123825"/>
                      <a:gd name="connsiteY4" fmla="*/ 21298 h 148494"/>
                      <a:gd name="connsiteX5" fmla="*/ 3810 w 123825"/>
                      <a:gd name="connsiteY5" fmla="*/ 17488 h 148494"/>
                      <a:gd name="connsiteX6" fmla="*/ 61913 w 123825"/>
                      <a:gd name="connsiteY6" fmla="*/ 0 h 148494"/>
                      <a:gd name="connsiteX7" fmla="*/ 120015 w 123825"/>
                      <a:gd name="connsiteY7" fmla="*/ 17497 h 148494"/>
                      <a:gd name="connsiteX8" fmla="*/ 123825 w 123825"/>
                      <a:gd name="connsiteY8" fmla="*/ 21307 h 148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825" h="148494">
                        <a:moveTo>
                          <a:pt x="123825" y="69342"/>
                        </a:moveTo>
                        <a:cubicBezTo>
                          <a:pt x="123825" y="109261"/>
                          <a:pt x="74676" y="141408"/>
                          <a:pt x="63989" y="147923"/>
                        </a:cubicBezTo>
                        <a:cubicBezTo>
                          <a:pt x="62737" y="148684"/>
                          <a:pt x="61165" y="148684"/>
                          <a:pt x="59912" y="147923"/>
                        </a:cubicBezTo>
                        <a:cubicBezTo>
                          <a:pt x="49187" y="141408"/>
                          <a:pt x="0" y="109261"/>
                          <a:pt x="0" y="69342"/>
                        </a:cubicBezTo>
                        <a:lnTo>
                          <a:pt x="0" y="21298"/>
                        </a:lnTo>
                        <a:cubicBezTo>
                          <a:pt x="0" y="19194"/>
                          <a:pt x="1706" y="17488"/>
                          <a:pt x="3810" y="17488"/>
                        </a:cubicBezTo>
                        <a:cubicBezTo>
                          <a:pt x="42062" y="16478"/>
                          <a:pt x="33261" y="0"/>
                          <a:pt x="61913" y="0"/>
                        </a:cubicBezTo>
                        <a:cubicBezTo>
                          <a:pt x="90564" y="0"/>
                          <a:pt x="81763" y="16478"/>
                          <a:pt x="120015" y="17497"/>
                        </a:cubicBezTo>
                        <a:cubicBezTo>
                          <a:pt x="122119" y="17497"/>
                          <a:pt x="123825" y="19203"/>
                          <a:pt x="123825" y="21307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3" name="Freeform: Shape 922">
                    <a:extLst>
                      <a:ext uri="{FF2B5EF4-FFF2-40B4-BE49-F238E27FC236}">
                        <a16:creationId xmlns:a16="http://schemas.microsoft.com/office/drawing/2014/main" id="{DA60ADF5-4743-4615-520D-B4EEB684B04C}"/>
                      </a:ext>
                    </a:extLst>
                  </p:cNvPr>
                  <p:cNvSpPr/>
                  <p:nvPr/>
                </p:nvSpPr>
                <p:spPr>
                  <a:xfrm>
                    <a:off x="6414461" y="3463916"/>
                    <a:ext cx="60559" cy="79212"/>
                  </a:xfrm>
                  <a:custGeom>
                    <a:avLst/>
                    <a:gdLst>
                      <a:gd name="connsiteX0" fmla="*/ 57455 w 60559"/>
                      <a:gd name="connsiteY0" fmla="*/ 38045 h 79212"/>
                      <a:gd name="connsiteX1" fmla="*/ 53569 w 60559"/>
                      <a:gd name="connsiteY1" fmla="*/ 38045 h 79212"/>
                      <a:gd name="connsiteX2" fmla="*/ 53569 w 60559"/>
                      <a:gd name="connsiteY2" fmla="*/ 24548 h 79212"/>
                      <a:gd name="connsiteX3" fmla="*/ 46901 w 60559"/>
                      <a:gd name="connsiteY3" fmla="*/ 7318 h 79212"/>
                      <a:gd name="connsiteX4" fmla="*/ 15171 w 60559"/>
                      <a:gd name="connsiteY4" fmla="*/ 5872 h 79212"/>
                      <a:gd name="connsiteX5" fmla="*/ 13726 w 60559"/>
                      <a:gd name="connsiteY5" fmla="*/ 7318 h 79212"/>
                      <a:gd name="connsiteX6" fmla="*/ 7058 w 60559"/>
                      <a:gd name="connsiteY6" fmla="*/ 24539 h 79212"/>
                      <a:gd name="connsiteX7" fmla="*/ 7058 w 60559"/>
                      <a:gd name="connsiteY7" fmla="*/ 38045 h 79212"/>
                      <a:gd name="connsiteX8" fmla="*/ 3105 w 60559"/>
                      <a:gd name="connsiteY8" fmla="*/ 38045 h 79212"/>
                      <a:gd name="connsiteX9" fmla="*/ 0 w 60559"/>
                      <a:gd name="connsiteY9" fmla="*/ 41093 h 79212"/>
                      <a:gd name="connsiteX10" fmla="*/ 0 w 60559"/>
                      <a:gd name="connsiteY10" fmla="*/ 76164 h 79212"/>
                      <a:gd name="connsiteX11" fmla="*/ 3105 w 60559"/>
                      <a:gd name="connsiteY11" fmla="*/ 79212 h 79212"/>
                      <a:gd name="connsiteX12" fmla="*/ 57455 w 60559"/>
                      <a:gd name="connsiteY12" fmla="*/ 79212 h 79212"/>
                      <a:gd name="connsiteX13" fmla="*/ 60560 w 60559"/>
                      <a:gd name="connsiteY13" fmla="*/ 76164 h 79212"/>
                      <a:gd name="connsiteX14" fmla="*/ 60560 w 60559"/>
                      <a:gd name="connsiteY14" fmla="*/ 41093 h 79212"/>
                      <a:gd name="connsiteX15" fmla="*/ 57455 w 60559"/>
                      <a:gd name="connsiteY15" fmla="*/ 38045 h 79212"/>
                      <a:gd name="connsiteX16" fmla="*/ 42701 w 60559"/>
                      <a:gd name="connsiteY16" fmla="*/ 38045 h 79212"/>
                      <a:gd name="connsiteX17" fmla="*/ 17897 w 60559"/>
                      <a:gd name="connsiteY17" fmla="*/ 38045 h 79212"/>
                      <a:gd name="connsiteX18" fmla="*/ 17897 w 60559"/>
                      <a:gd name="connsiteY18" fmla="*/ 24320 h 79212"/>
                      <a:gd name="connsiteX19" fmla="*/ 21803 w 60559"/>
                      <a:gd name="connsiteY19" fmla="*/ 14890 h 79212"/>
                      <a:gd name="connsiteX20" fmla="*/ 37943 w 60559"/>
                      <a:gd name="connsiteY20" fmla="*/ 13999 h 79212"/>
                      <a:gd name="connsiteX21" fmla="*/ 38833 w 60559"/>
                      <a:gd name="connsiteY21" fmla="*/ 14890 h 79212"/>
                      <a:gd name="connsiteX22" fmla="*/ 40291 w 60559"/>
                      <a:gd name="connsiteY22" fmla="*/ 16795 h 79212"/>
                      <a:gd name="connsiteX23" fmla="*/ 40291 w 60559"/>
                      <a:gd name="connsiteY23" fmla="*/ 16795 h 79212"/>
                      <a:gd name="connsiteX24" fmla="*/ 42748 w 60559"/>
                      <a:gd name="connsiteY24" fmla="*/ 24329 h 79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0559" h="79212">
                        <a:moveTo>
                          <a:pt x="57455" y="38045"/>
                        </a:moveTo>
                        <a:lnTo>
                          <a:pt x="53569" y="38045"/>
                        </a:lnTo>
                        <a:lnTo>
                          <a:pt x="53569" y="24548"/>
                        </a:lnTo>
                        <a:cubicBezTo>
                          <a:pt x="53602" y="18169"/>
                          <a:pt x="51220" y="12013"/>
                          <a:pt x="46901" y="7318"/>
                        </a:cubicBezTo>
                        <a:cubicBezTo>
                          <a:pt x="38538" y="-1844"/>
                          <a:pt x="24332" y="-2491"/>
                          <a:pt x="15171" y="5872"/>
                        </a:cubicBezTo>
                        <a:cubicBezTo>
                          <a:pt x="14667" y="6332"/>
                          <a:pt x="14185" y="6814"/>
                          <a:pt x="13726" y="7318"/>
                        </a:cubicBezTo>
                        <a:cubicBezTo>
                          <a:pt x="9371" y="11987"/>
                          <a:pt x="6983" y="18155"/>
                          <a:pt x="7058" y="24539"/>
                        </a:cubicBezTo>
                        <a:lnTo>
                          <a:pt x="7058" y="38045"/>
                        </a:lnTo>
                        <a:lnTo>
                          <a:pt x="3105" y="38045"/>
                        </a:lnTo>
                        <a:cubicBezTo>
                          <a:pt x="1416" y="38055"/>
                          <a:pt x="41" y="39405"/>
                          <a:pt x="0" y="41093"/>
                        </a:cubicBezTo>
                        <a:lnTo>
                          <a:pt x="0" y="76164"/>
                        </a:lnTo>
                        <a:cubicBezTo>
                          <a:pt x="46" y="77850"/>
                          <a:pt x="1418" y="79198"/>
                          <a:pt x="3105" y="79212"/>
                        </a:cubicBezTo>
                        <a:lnTo>
                          <a:pt x="57455" y="79212"/>
                        </a:lnTo>
                        <a:cubicBezTo>
                          <a:pt x="59142" y="79198"/>
                          <a:pt x="60514" y="77850"/>
                          <a:pt x="60560" y="76164"/>
                        </a:cubicBezTo>
                        <a:lnTo>
                          <a:pt x="60560" y="41093"/>
                        </a:lnTo>
                        <a:cubicBezTo>
                          <a:pt x="60519" y="39405"/>
                          <a:pt x="59144" y="38055"/>
                          <a:pt x="57455" y="38045"/>
                        </a:cubicBezTo>
                        <a:close/>
                        <a:moveTo>
                          <a:pt x="42701" y="38045"/>
                        </a:moveTo>
                        <a:lnTo>
                          <a:pt x="17897" y="38045"/>
                        </a:lnTo>
                        <a:lnTo>
                          <a:pt x="17897" y="24320"/>
                        </a:lnTo>
                        <a:cubicBezTo>
                          <a:pt x="17932" y="20790"/>
                          <a:pt x="19331" y="17410"/>
                          <a:pt x="21803" y="14890"/>
                        </a:cubicBezTo>
                        <a:cubicBezTo>
                          <a:pt x="26014" y="10187"/>
                          <a:pt x="33240" y="9788"/>
                          <a:pt x="37943" y="13999"/>
                        </a:cubicBezTo>
                        <a:cubicBezTo>
                          <a:pt x="38256" y="14280"/>
                          <a:pt x="38553" y="14577"/>
                          <a:pt x="38833" y="14890"/>
                        </a:cubicBezTo>
                        <a:cubicBezTo>
                          <a:pt x="39376" y="15480"/>
                          <a:pt x="39863" y="16117"/>
                          <a:pt x="40291" y="16795"/>
                        </a:cubicBezTo>
                        <a:lnTo>
                          <a:pt x="40291" y="16795"/>
                        </a:lnTo>
                        <a:cubicBezTo>
                          <a:pt x="41831" y="19011"/>
                          <a:pt x="42685" y="21631"/>
                          <a:pt x="42748" y="24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4" name="Freeform: Shape 923">
                    <a:extLst>
                      <a:ext uri="{FF2B5EF4-FFF2-40B4-BE49-F238E27FC236}">
                        <a16:creationId xmlns:a16="http://schemas.microsoft.com/office/drawing/2014/main" id="{46329070-4B4D-5BA3-52AB-E32CA547BD4E}"/>
                      </a:ext>
                    </a:extLst>
                  </p:cNvPr>
                  <p:cNvSpPr/>
                  <p:nvPr/>
                </p:nvSpPr>
                <p:spPr>
                  <a:xfrm>
                    <a:off x="6414470" y="3501942"/>
                    <a:ext cx="59445" cy="40405"/>
                  </a:xfrm>
                  <a:custGeom>
                    <a:avLst/>
                    <a:gdLst>
                      <a:gd name="connsiteX0" fmla="*/ 3105 w 59445"/>
                      <a:gd name="connsiteY0" fmla="*/ 0 h 40405"/>
                      <a:gd name="connsiteX1" fmla="*/ 57445 w 59445"/>
                      <a:gd name="connsiteY1" fmla="*/ 0 h 40405"/>
                      <a:gd name="connsiteX2" fmla="*/ 59446 w 59445"/>
                      <a:gd name="connsiteY2" fmla="*/ 762 h 40405"/>
                      <a:gd name="connsiteX3" fmla="*/ 1105 w 59445"/>
                      <a:gd name="connsiteY3" fmla="*/ 40405 h 40405"/>
                      <a:gd name="connsiteX4" fmla="*/ 0 w 59445"/>
                      <a:gd name="connsiteY4" fmla="*/ 38110 h 40405"/>
                      <a:gd name="connsiteX5" fmla="*/ 0 w 59445"/>
                      <a:gd name="connsiteY5" fmla="*/ 3058 h 40405"/>
                      <a:gd name="connsiteX6" fmla="*/ 3105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3105" y="0"/>
                        </a:moveTo>
                        <a:lnTo>
                          <a:pt x="57445" y="0"/>
                        </a:lnTo>
                        <a:cubicBezTo>
                          <a:pt x="58181" y="11"/>
                          <a:pt x="58889" y="280"/>
                          <a:pt x="59446" y="762"/>
                        </a:cubicBezTo>
                        <a:lnTo>
                          <a:pt x="1105" y="40405"/>
                        </a:lnTo>
                        <a:cubicBezTo>
                          <a:pt x="412" y="39844"/>
                          <a:pt x="6" y="39001"/>
                          <a:pt x="0" y="38110"/>
                        </a:cubicBezTo>
                        <a:lnTo>
                          <a:pt x="0" y="3058"/>
                        </a:lnTo>
                        <a:cubicBezTo>
                          <a:pt x="36" y="1366"/>
                          <a:pt x="1413" y="10"/>
                          <a:pt x="3105" y="0"/>
                        </a:cubicBezTo>
                        <a:close/>
                      </a:path>
                    </a:pathLst>
                  </a:custGeom>
                  <a:solidFill>
                    <a:srgbClr val="B3B3B3">
                      <a:alpha val="1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5" name="Freeform: Shape 924">
                    <a:extLst>
                      <a:ext uri="{FF2B5EF4-FFF2-40B4-BE49-F238E27FC236}">
                        <a16:creationId xmlns:a16="http://schemas.microsoft.com/office/drawing/2014/main" id="{CBFB18DA-062E-C876-6AD2-CE55178C570F}"/>
                      </a:ext>
                    </a:extLst>
                  </p:cNvPr>
                  <p:cNvSpPr/>
                  <p:nvPr/>
                </p:nvSpPr>
                <p:spPr>
                  <a:xfrm>
                    <a:off x="6415575" y="3501942"/>
                    <a:ext cx="59445" cy="40405"/>
                  </a:xfrm>
                  <a:custGeom>
                    <a:avLst/>
                    <a:gdLst>
                      <a:gd name="connsiteX0" fmla="*/ 56340 w 59445"/>
                      <a:gd name="connsiteY0" fmla="*/ 0 h 40405"/>
                      <a:gd name="connsiteX1" fmla="*/ 1991 w 59445"/>
                      <a:gd name="connsiteY1" fmla="*/ 0 h 40405"/>
                      <a:gd name="connsiteX2" fmla="*/ 0 w 59445"/>
                      <a:gd name="connsiteY2" fmla="*/ 762 h 40405"/>
                      <a:gd name="connsiteX3" fmla="*/ 58331 w 59445"/>
                      <a:gd name="connsiteY3" fmla="*/ 40405 h 40405"/>
                      <a:gd name="connsiteX4" fmla="*/ 59446 w 59445"/>
                      <a:gd name="connsiteY4" fmla="*/ 38110 h 40405"/>
                      <a:gd name="connsiteX5" fmla="*/ 59446 w 59445"/>
                      <a:gd name="connsiteY5" fmla="*/ 3058 h 40405"/>
                      <a:gd name="connsiteX6" fmla="*/ 56340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56340" y="0"/>
                        </a:moveTo>
                        <a:lnTo>
                          <a:pt x="1991" y="0"/>
                        </a:lnTo>
                        <a:cubicBezTo>
                          <a:pt x="1258" y="13"/>
                          <a:pt x="554" y="283"/>
                          <a:pt x="0" y="762"/>
                        </a:cubicBezTo>
                        <a:lnTo>
                          <a:pt x="58331" y="40405"/>
                        </a:lnTo>
                        <a:cubicBezTo>
                          <a:pt x="59026" y="39845"/>
                          <a:pt x="59435" y="39003"/>
                          <a:pt x="59446" y="38110"/>
                        </a:cubicBezTo>
                        <a:lnTo>
                          <a:pt x="59446" y="3058"/>
                        </a:lnTo>
                        <a:cubicBezTo>
                          <a:pt x="59405" y="1368"/>
                          <a:pt x="58031" y="15"/>
                          <a:pt x="56340" y="0"/>
                        </a:cubicBezTo>
                        <a:close/>
                      </a:path>
                    </a:pathLst>
                  </a:custGeom>
                  <a:solidFill>
                    <a:srgbClr val="A3A3A3">
                      <a:alpha val="9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id="{C43282B8-6F5C-3F66-198C-821D8C0A7260}"/>
                    </a:ext>
                  </a:extLst>
                </p:cNvPr>
                <p:cNvSpPr/>
                <p:nvPr/>
              </p:nvSpPr>
              <p:spPr>
                <a:xfrm rot="21181879" flipH="1">
                  <a:off x="6089633" y="3359561"/>
                  <a:ext cx="148807" cy="205007"/>
                </a:xfrm>
                <a:custGeom>
                  <a:avLst/>
                  <a:gdLst>
                    <a:gd name="connsiteX0" fmla="*/ 64016 w 148807"/>
                    <a:gd name="connsiteY0" fmla="*/ 0 h 205007"/>
                    <a:gd name="connsiteX1" fmla="*/ 12575 w 148807"/>
                    <a:gd name="connsiteY1" fmla="*/ 8124 h 205007"/>
                    <a:gd name="connsiteX2" fmla="*/ 9867 w 148807"/>
                    <a:gd name="connsiteY2" fmla="*/ 10830 h 205007"/>
                    <a:gd name="connsiteX3" fmla="*/ 26111 w 148807"/>
                    <a:gd name="connsiteY3" fmla="*/ 24369 h 205007"/>
                    <a:gd name="connsiteX4" fmla="*/ 26111 w 148807"/>
                    <a:gd name="connsiteY4" fmla="*/ 27075 h 205007"/>
                    <a:gd name="connsiteX5" fmla="*/ 37368 w 148807"/>
                    <a:gd name="connsiteY5" fmla="*/ 178895 h 205007"/>
                    <a:gd name="connsiteX6" fmla="*/ 115611 w 148807"/>
                    <a:gd name="connsiteY6" fmla="*/ 204711 h 205007"/>
                    <a:gd name="connsiteX7" fmla="*/ 148807 w 148807"/>
                    <a:gd name="connsiteY7" fmla="*/ 195660 h 205007"/>
                    <a:gd name="connsiteX8" fmla="*/ 144001 w 148807"/>
                    <a:gd name="connsiteY8" fmla="*/ 173460 h 205007"/>
                    <a:gd name="connsiteX9" fmla="*/ 140099 w 148807"/>
                    <a:gd name="connsiteY9" fmla="*/ 175798 h 205007"/>
                    <a:gd name="connsiteX10" fmla="*/ 55750 w 148807"/>
                    <a:gd name="connsiteY10" fmla="*/ 154578 h 205007"/>
                    <a:gd name="connsiteX11" fmla="*/ 53186 w 148807"/>
                    <a:gd name="connsiteY11" fmla="*/ 151619 h 205007"/>
                    <a:gd name="connsiteX12" fmla="*/ 53186 w 148807"/>
                    <a:gd name="connsiteY12" fmla="*/ 46026 h 205007"/>
                    <a:gd name="connsiteX13" fmla="*/ 55895 w 148807"/>
                    <a:gd name="connsiteY13" fmla="*/ 46026 h 205007"/>
                    <a:gd name="connsiteX14" fmla="*/ 72140 w 148807"/>
                    <a:gd name="connsiteY14" fmla="*/ 59564 h 205007"/>
                    <a:gd name="connsiteX15" fmla="*/ 74846 w 148807"/>
                    <a:gd name="connsiteY15" fmla="*/ 59564 h 205007"/>
                    <a:gd name="connsiteX16" fmla="*/ 74846 w 148807"/>
                    <a:gd name="connsiteY16" fmla="*/ 56858 h 205007"/>
                    <a:gd name="connsiteX17" fmla="*/ 69431 w 148807"/>
                    <a:gd name="connsiteY17" fmla="*/ 2706 h 205007"/>
                    <a:gd name="connsiteX18" fmla="*/ 64016 w 148807"/>
                    <a:gd name="connsiteY18" fmla="*/ 0 h 205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8807" h="205007">
                      <a:moveTo>
                        <a:pt x="64016" y="0"/>
                      </a:moveTo>
                      <a:lnTo>
                        <a:pt x="12575" y="8124"/>
                      </a:lnTo>
                      <a:cubicBezTo>
                        <a:pt x="11080" y="8124"/>
                        <a:pt x="9867" y="9335"/>
                        <a:pt x="9867" y="10830"/>
                      </a:cubicBezTo>
                      <a:lnTo>
                        <a:pt x="26111" y="24369"/>
                      </a:lnTo>
                      <a:lnTo>
                        <a:pt x="26111" y="27075"/>
                      </a:lnTo>
                      <a:cubicBezTo>
                        <a:pt x="-12703" y="72108"/>
                        <a:pt x="-7666" y="140081"/>
                        <a:pt x="37368" y="178895"/>
                      </a:cubicBezTo>
                      <a:cubicBezTo>
                        <a:pt x="59885" y="198304"/>
                        <a:pt x="88136" y="206748"/>
                        <a:pt x="115611" y="204711"/>
                      </a:cubicBezTo>
                      <a:lnTo>
                        <a:pt x="148807" y="195660"/>
                      </a:lnTo>
                      <a:lnTo>
                        <a:pt x="144001" y="173460"/>
                      </a:lnTo>
                      <a:lnTo>
                        <a:pt x="140099" y="175798"/>
                      </a:lnTo>
                      <a:cubicBezTo>
                        <a:pt x="111182" y="185990"/>
                        <a:pt x="77702" y="178668"/>
                        <a:pt x="55750" y="154578"/>
                      </a:cubicBezTo>
                      <a:cubicBezTo>
                        <a:pt x="54872" y="153614"/>
                        <a:pt x="54016" y="152625"/>
                        <a:pt x="53186" y="151619"/>
                      </a:cubicBezTo>
                      <a:cubicBezTo>
                        <a:pt x="26111" y="121627"/>
                        <a:pt x="26111" y="76017"/>
                        <a:pt x="53186" y="46026"/>
                      </a:cubicBezTo>
                      <a:lnTo>
                        <a:pt x="55895" y="46026"/>
                      </a:lnTo>
                      <a:lnTo>
                        <a:pt x="72140" y="59564"/>
                      </a:lnTo>
                      <a:lnTo>
                        <a:pt x="74846" y="59564"/>
                      </a:lnTo>
                      <a:lnTo>
                        <a:pt x="74846" y="56858"/>
                      </a:lnTo>
                      <a:lnTo>
                        <a:pt x="69431" y="2706"/>
                      </a:lnTo>
                      <a:cubicBezTo>
                        <a:pt x="69431" y="0"/>
                        <a:pt x="66725" y="0"/>
                        <a:pt x="64016" y="0"/>
                      </a:cubicBezTo>
                      <a:close/>
                    </a:path>
                  </a:pathLst>
                </a:custGeom>
                <a:solidFill>
                  <a:srgbClr val="86D6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7B111B8-1836-3026-BC1B-F033F8F1EEDC}"/>
                  </a:ext>
                </a:extLst>
              </p:cNvPr>
              <p:cNvGrpSpPr/>
              <p:nvPr/>
            </p:nvGrpSpPr>
            <p:grpSpPr>
              <a:xfrm>
                <a:off x="10029155" y="4006466"/>
                <a:ext cx="177968" cy="174872"/>
                <a:chOff x="10081033" y="4022784"/>
                <a:chExt cx="177968" cy="174872"/>
              </a:xfrm>
            </p:grpSpPr>
            <p:grpSp>
              <p:nvGrpSpPr>
                <p:cNvPr id="907" name="Graphic 658">
                  <a:extLst>
                    <a:ext uri="{FF2B5EF4-FFF2-40B4-BE49-F238E27FC236}">
                      <a16:creationId xmlns:a16="http://schemas.microsoft.com/office/drawing/2014/main" id="{D2E91E83-4BDD-2B9D-5571-C1F8B8E2DBCD}"/>
                    </a:ext>
                  </a:extLst>
                </p:cNvPr>
                <p:cNvGrpSpPr/>
                <p:nvPr/>
              </p:nvGrpSpPr>
              <p:grpSpPr>
                <a:xfrm>
                  <a:off x="10130574" y="4022784"/>
                  <a:ext cx="78886" cy="91507"/>
                  <a:chOff x="10128395" y="4027098"/>
                  <a:chExt cx="78886" cy="91507"/>
                </a:xfrm>
                <a:solidFill>
                  <a:srgbClr val="D2D2D2"/>
                </a:solidFill>
              </p:grpSpPr>
              <p:sp>
                <p:nvSpPr>
                  <p:cNvPr id="916" name="Freeform: Shape 915">
                    <a:extLst>
                      <a:ext uri="{FF2B5EF4-FFF2-40B4-BE49-F238E27FC236}">
                        <a16:creationId xmlns:a16="http://schemas.microsoft.com/office/drawing/2014/main" id="{B3FD886D-D151-90FC-7833-B82B2CB0AAB9}"/>
                      </a:ext>
                    </a:extLst>
                  </p:cNvPr>
                  <p:cNvSpPr/>
                  <p:nvPr/>
                </p:nvSpPr>
                <p:spPr>
                  <a:xfrm>
                    <a:off x="10167838" y="405003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0 h 68570"/>
                      <a:gd name="connsiteX1" fmla="*/ 39443 w 39443"/>
                      <a:gd name="connsiteY1" fmla="*/ 45634 h 68570"/>
                      <a:gd name="connsiteX2" fmla="*/ 0 w 39443"/>
                      <a:gd name="connsiteY2" fmla="*/ 68570 h 68570"/>
                      <a:gd name="connsiteX3" fmla="*/ 0 w 39443"/>
                      <a:gd name="connsiteY3" fmla="*/ 22860 h 68570"/>
                      <a:gd name="connsiteX4" fmla="*/ 39443 w 39443"/>
                      <a:gd name="connsiteY4" fmla="*/ 0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70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7" name="Freeform: Shape 916">
                    <a:extLst>
                      <a:ext uri="{FF2B5EF4-FFF2-40B4-BE49-F238E27FC236}">
                        <a16:creationId xmlns:a16="http://schemas.microsoft.com/office/drawing/2014/main" id="{6DD27107-3A7F-75D8-4DCD-3824764B6252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2709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3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27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3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36"/>
                        </a:moveTo>
                        <a:lnTo>
                          <a:pt x="39443" y="45863"/>
                        </a:lnTo>
                        <a:lnTo>
                          <a:pt x="0" y="22927"/>
                        </a:lnTo>
                        <a:lnTo>
                          <a:pt x="39443" y="0"/>
                        </a:lnTo>
                        <a:lnTo>
                          <a:pt x="78886" y="2293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8" name="Freeform: Shape 917">
                    <a:extLst>
                      <a:ext uri="{FF2B5EF4-FFF2-40B4-BE49-F238E27FC236}">
                        <a16:creationId xmlns:a16="http://schemas.microsoft.com/office/drawing/2014/main" id="{C59675D2-393C-1AD4-44CD-629C95873ABE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50025"/>
                    <a:ext cx="39443" cy="68580"/>
                  </a:xfrm>
                  <a:custGeom>
                    <a:avLst/>
                    <a:gdLst>
                      <a:gd name="connsiteX0" fmla="*/ 39443 w 39443"/>
                      <a:gd name="connsiteY0" fmla="*/ 22936 h 68580"/>
                      <a:gd name="connsiteX1" fmla="*/ 39443 w 39443"/>
                      <a:gd name="connsiteY1" fmla="*/ 68580 h 68580"/>
                      <a:gd name="connsiteX2" fmla="*/ 0 w 39443"/>
                      <a:gd name="connsiteY2" fmla="*/ 45644 h 68580"/>
                      <a:gd name="connsiteX3" fmla="*/ 0 w 39443"/>
                      <a:gd name="connsiteY3" fmla="*/ 0 h 68580"/>
                      <a:gd name="connsiteX4" fmla="*/ 39443 w 39443"/>
                      <a:gd name="connsiteY4" fmla="*/ 22936 h 6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80">
                        <a:moveTo>
                          <a:pt x="39443" y="22936"/>
                        </a:moveTo>
                        <a:lnTo>
                          <a:pt x="39443" y="6858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8" name="Graphic 658">
                  <a:extLst>
                    <a:ext uri="{FF2B5EF4-FFF2-40B4-BE49-F238E27FC236}">
                      <a16:creationId xmlns:a16="http://schemas.microsoft.com/office/drawing/2014/main" id="{058B18BF-F0AC-4E74-6013-1E292EC2671A}"/>
                    </a:ext>
                  </a:extLst>
                </p:cNvPr>
                <p:cNvGrpSpPr/>
                <p:nvPr/>
              </p:nvGrpSpPr>
              <p:grpSpPr>
                <a:xfrm>
                  <a:off x="10081033" y="4106150"/>
                  <a:ext cx="78886" cy="91506"/>
                  <a:chOff x="10087580" y="4099688"/>
                  <a:chExt cx="78886" cy="91506"/>
                </a:xfrm>
                <a:solidFill>
                  <a:srgbClr val="D2D2D2"/>
                </a:solidFill>
              </p:grpSpPr>
              <p:sp>
                <p:nvSpPr>
                  <p:cNvPr id="913" name="Freeform: Shape 912">
                    <a:extLst>
                      <a:ext uri="{FF2B5EF4-FFF2-40B4-BE49-F238E27FC236}">
                        <a16:creationId xmlns:a16="http://schemas.microsoft.com/office/drawing/2014/main" id="{11829848-730D-061F-DBF1-646DD58DDECF}"/>
                      </a:ext>
                    </a:extLst>
                  </p:cNvPr>
                  <p:cNvSpPr/>
                  <p:nvPr/>
                </p:nvSpPr>
                <p:spPr>
                  <a:xfrm>
                    <a:off x="10127023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4" name="Freeform: Shape 913">
                    <a:extLst>
                      <a:ext uri="{FF2B5EF4-FFF2-40B4-BE49-F238E27FC236}">
                        <a16:creationId xmlns:a16="http://schemas.microsoft.com/office/drawing/2014/main" id="{34162947-C965-2CE9-A8B2-5E65171E6ABA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09968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43" y="45863"/>
                        </a:lnTo>
                        <a:lnTo>
                          <a:pt x="0" y="22936"/>
                        </a:lnTo>
                        <a:lnTo>
                          <a:pt x="3944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5" name="Freeform: Shape 914">
                    <a:extLst>
                      <a:ext uri="{FF2B5EF4-FFF2-40B4-BE49-F238E27FC236}">
                        <a16:creationId xmlns:a16="http://schemas.microsoft.com/office/drawing/2014/main" id="{565001BF-7EB5-279E-9BEE-08441894A000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9" name="Graphic 658">
                  <a:extLst>
                    <a:ext uri="{FF2B5EF4-FFF2-40B4-BE49-F238E27FC236}">
                      <a16:creationId xmlns:a16="http://schemas.microsoft.com/office/drawing/2014/main" id="{873A5E2E-BF97-4AB1-1288-DBAD644B5155}"/>
                    </a:ext>
                  </a:extLst>
                </p:cNvPr>
                <p:cNvGrpSpPr/>
                <p:nvPr/>
              </p:nvGrpSpPr>
              <p:grpSpPr>
                <a:xfrm>
                  <a:off x="10180115" y="4108307"/>
                  <a:ext cx="78886" cy="89349"/>
                  <a:chOff x="10170619" y="4101845"/>
                  <a:chExt cx="78886" cy="89349"/>
                </a:xfrm>
                <a:solidFill>
                  <a:srgbClr val="D2D2D2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B7D26883-AC26-10BA-922A-8B7868C09A6A}"/>
                      </a:ext>
                    </a:extLst>
                  </p:cNvPr>
                  <p:cNvSpPr/>
                  <p:nvPr/>
                </p:nvSpPr>
                <p:spPr>
                  <a:xfrm>
                    <a:off x="10210062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9D215E69-073A-B18A-B5C4-620B9E9C4374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01845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5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5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53" y="45863"/>
                        </a:lnTo>
                        <a:lnTo>
                          <a:pt x="0" y="22936"/>
                        </a:lnTo>
                        <a:lnTo>
                          <a:pt x="3945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9CE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2" name="Freeform: Shape 911">
                    <a:extLst>
                      <a:ext uri="{FF2B5EF4-FFF2-40B4-BE49-F238E27FC236}">
                        <a16:creationId xmlns:a16="http://schemas.microsoft.com/office/drawing/2014/main" id="{D441AEF8-4A8C-B04F-FE83-E4F00491E169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solidFill>
                    <a:srgbClr val="6AE7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434F17C-85DA-8554-D2D3-9452E1AB83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75353" y="4080186"/>
                <a:ext cx="110797" cy="27432"/>
                <a:chOff x="7860569" y="4032362"/>
                <a:chExt cx="184657" cy="45719"/>
              </a:xfrm>
            </p:grpSpPr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CF0EE414-3CA0-2198-1577-BC655DDBAB5C}"/>
                    </a:ext>
                  </a:extLst>
                </p:cNvPr>
                <p:cNvSpPr/>
                <p:nvPr/>
              </p:nvSpPr>
              <p:spPr bwMode="auto">
                <a:xfrm>
                  <a:off x="7860569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05" name="Oval 904">
                  <a:extLst>
                    <a:ext uri="{FF2B5EF4-FFF2-40B4-BE49-F238E27FC236}">
                      <a16:creationId xmlns:a16="http://schemas.microsoft.com/office/drawing/2014/main" id="{71D9348F-BF16-E955-546E-226D56B831CA}"/>
                    </a:ext>
                  </a:extLst>
                </p:cNvPr>
                <p:cNvSpPr/>
                <p:nvPr/>
              </p:nvSpPr>
              <p:spPr bwMode="auto">
                <a:xfrm>
                  <a:off x="7930038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D3FE6A7E-F547-48DE-4615-02CBB3F8FA5C}"/>
                    </a:ext>
                  </a:extLst>
                </p:cNvPr>
                <p:cNvSpPr/>
                <p:nvPr/>
              </p:nvSpPr>
              <p:spPr bwMode="auto">
                <a:xfrm>
                  <a:off x="7999507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96" name="Group 895">
                <a:extLst>
                  <a:ext uri="{FF2B5EF4-FFF2-40B4-BE49-F238E27FC236}">
                    <a16:creationId xmlns:a16="http://schemas.microsoft.com/office/drawing/2014/main" id="{5CA43950-B1E2-166F-04AA-7378C74AEFBE}"/>
                  </a:ext>
                </a:extLst>
              </p:cNvPr>
              <p:cNvGrpSpPr/>
              <p:nvPr/>
            </p:nvGrpSpPr>
            <p:grpSpPr>
              <a:xfrm>
                <a:off x="8483929" y="3992769"/>
                <a:ext cx="201204" cy="202267"/>
                <a:chOff x="8468060" y="3983840"/>
                <a:chExt cx="256530" cy="257885"/>
              </a:xfrm>
            </p:grpSpPr>
            <p:pic>
              <p:nvPicPr>
                <p:cNvPr id="897" name="Graphic 896" descr="spring cloud logo">
                  <a:extLst>
                    <a:ext uri="{FF2B5EF4-FFF2-40B4-BE49-F238E27FC236}">
                      <a16:creationId xmlns:a16="http://schemas.microsoft.com/office/drawing/2014/main" id="{F8E1DCC4-516D-2AC3-8A57-AD4CB3D7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090" y="3983840"/>
                  <a:ext cx="192470" cy="192470"/>
                </a:xfrm>
                <a:prstGeom prst="rect">
                  <a:avLst/>
                </a:prstGeom>
              </p:spPr>
            </p:pic>
            <p:grpSp>
              <p:nvGrpSpPr>
                <p:cNvPr id="898" name="Group 897">
                  <a:extLst>
                    <a:ext uri="{FF2B5EF4-FFF2-40B4-BE49-F238E27FC236}">
                      <a16:creationId xmlns:a16="http://schemas.microsoft.com/office/drawing/2014/main" id="{D66B541B-FE94-35DD-EF1C-3EAA07190FD4}"/>
                    </a:ext>
                  </a:extLst>
                </p:cNvPr>
                <p:cNvGrpSpPr/>
                <p:nvPr/>
              </p:nvGrpSpPr>
              <p:grpSpPr>
                <a:xfrm>
                  <a:off x="8468060" y="4136719"/>
                  <a:ext cx="256530" cy="105006"/>
                  <a:chOff x="8468060" y="4136719"/>
                  <a:chExt cx="256530" cy="105006"/>
                </a:xfrm>
              </p:grpSpPr>
              <p:sp>
                <p:nvSpPr>
                  <p:cNvPr id="899" name="Arrow: Right 898">
                    <a:extLst>
                      <a:ext uri="{FF2B5EF4-FFF2-40B4-BE49-F238E27FC236}">
                        <a16:creationId xmlns:a16="http://schemas.microsoft.com/office/drawing/2014/main" id="{DDFDB58D-2C73-693B-AAE0-558513F03FFA}"/>
                      </a:ext>
                    </a:extLst>
                  </p:cNvPr>
                  <p:cNvSpPr/>
                  <p:nvPr/>
                </p:nvSpPr>
                <p:spPr bwMode="auto">
                  <a:xfrm rot="1800000">
                    <a:off x="8645418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02" name="Arrow: Right 901">
                    <a:extLst>
                      <a:ext uri="{FF2B5EF4-FFF2-40B4-BE49-F238E27FC236}">
                        <a16:creationId xmlns:a16="http://schemas.microsoft.com/office/drawing/2014/main" id="{A275D2D8-4A0C-FDC5-7A90-ED0CB30C86BA}"/>
                      </a:ext>
                    </a:extLst>
                  </p:cNvPr>
                  <p:cNvSpPr/>
                  <p:nvPr/>
                </p:nvSpPr>
                <p:spPr bwMode="auto">
                  <a:xfrm rot="19800000" flipH="1">
                    <a:off x="8468060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03" name="Arrow: Right 902">
                    <a:extLst>
                      <a:ext uri="{FF2B5EF4-FFF2-40B4-BE49-F238E27FC236}">
                        <a16:creationId xmlns:a16="http://schemas.microsoft.com/office/drawing/2014/main" id="{C2416DBD-3650-957A-CA3C-E85B60CE5ED7}"/>
                      </a:ext>
                    </a:extLst>
                  </p:cNvPr>
                  <p:cNvSpPr/>
                  <p:nvPr/>
                </p:nvSpPr>
                <p:spPr bwMode="auto">
                  <a:xfrm rot="16200000" flipH="1">
                    <a:off x="8556740" y="4160361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cxnSp>
        <p:nvCxnSpPr>
          <p:cNvPr id="957" name="Straight Arrow Connector 956">
            <a:extLst>
              <a:ext uri="{FF2B5EF4-FFF2-40B4-BE49-F238E27FC236}">
                <a16:creationId xmlns:a16="http://schemas.microsoft.com/office/drawing/2014/main" id="{06FFD452-3779-1E80-E27F-C9C0B82D2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87794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1E69B53-BAB8-D3E8-23D5-8C51FF6FA8F8}"/>
              </a:ext>
            </a:extLst>
          </p:cNvPr>
          <p:cNvGrpSpPr/>
          <p:nvPr/>
        </p:nvGrpSpPr>
        <p:grpSpPr>
          <a:xfrm>
            <a:off x="609600" y="458312"/>
            <a:ext cx="2020961" cy="1374698"/>
            <a:chOff x="609600" y="457542"/>
            <a:chExt cx="2020961" cy="1374698"/>
          </a:xfrm>
        </p:grpSpPr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FC7E0191-E57D-7520-2DBB-DC96EE539B57}"/>
                </a:ext>
              </a:extLst>
            </p:cNvPr>
            <p:cNvSpPr/>
            <p:nvPr/>
          </p:nvSpPr>
          <p:spPr>
            <a:xfrm>
              <a:off x="609600" y="457542"/>
              <a:ext cx="2020961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Developer experiences</a:t>
              </a: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5F84A840-DDEC-5490-4CB0-F1334A299C22}"/>
                </a:ext>
              </a:extLst>
            </p:cNvPr>
            <p:cNvGrpSpPr/>
            <p:nvPr/>
          </p:nvGrpSpPr>
          <p:grpSpPr>
            <a:xfrm>
              <a:off x="879694" y="876870"/>
              <a:ext cx="1486810" cy="308078"/>
              <a:chOff x="883562" y="865133"/>
              <a:chExt cx="1486810" cy="308078"/>
            </a:xfrm>
          </p:grpSpPr>
          <p:pic>
            <p:nvPicPr>
              <p:cNvPr id="1028" name="Graphic 1027">
                <a:extLst>
                  <a:ext uri="{FF2B5EF4-FFF2-40B4-BE49-F238E27FC236}">
                    <a16:creationId xmlns:a16="http://schemas.microsoft.com/office/drawing/2014/main" id="{233D5918-27EE-7C2F-6D63-34FF45DDF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2105435" y="891013"/>
                <a:ext cx="264937" cy="264937"/>
              </a:xfrm>
              <a:prstGeom prst="rect">
                <a:avLst/>
              </a:prstGeom>
            </p:spPr>
          </p:pic>
          <p:pic>
            <p:nvPicPr>
              <p:cNvPr id="1029" name="Graphic 1028">
                <a:extLst>
                  <a:ext uri="{FF2B5EF4-FFF2-40B4-BE49-F238E27FC236}">
                    <a16:creationId xmlns:a16="http://schemas.microsoft.com/office/drawing/2014/main" id="{0722E2BF-3880-A4D2-CF73-D2066EF555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r="74603"/>
              <a:stretch/>
            </p:blipFill>
            <p:spPr>
              <a:xfrm>
                <a:off x="1474430" y="865133"/>
                <a:ext cx="335865" cy="308078"/>
              </a:xfrm>
              <a:prstGeom prst="rect">
                <a:avLst/>
              </a:prstGeom>
            </p:spPr>
          </p:pic>
          <p:pic>
            <p:nvPicPr>
              <p:cNvPr id="1030" name="Graphic 1029">
                <a:extLst>
                  <a:ext uri="{FF2B5EF4-FFF2-40B4-BE49-F238E27FC236}">
                    <a16:creationId xmlns:a16="http://schemas.microsoft.com/office/drawing/2014/main" id="{94AE04C4-3C06-63BD-EA66-43512B84A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883562" y="871306"/>
                <a:ext cx="295729" cy="295729"/>
              </a:xfrm>
              <a:prstGeom prst="rect">
                <a:avLst/>
              </a:prstGeom>
            </p:spPr>
          </p:pic>
        </p:grpSp>
        <p:pic>
          <p:nvPicPr>
            <p:cNvPr id="206" name="Picture 14">
              <a:extLst>
                <a:ext uri="{FF2B5EF4-FFF2-40B4-BE49-F238E27FC236}">
                  <a16:creationId xmlns:a16="http://schemas.microsoft.com/office/drawing/2014/main" id="{F7A82E68-8D4D-CF44-D74D-7F6AB7D46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140" y="1400500"/>
              <a:ext cx="351378" cy="25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C21C3A2A-541C-C12F-AEA3-4C7EEB265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/>
            <a:srcRect l="13482" t="14785" r="81509" b="80159"/>
            <a:stretch/>
          </p:blipFill>
          <p:spPr>
            <a:xfrm>
              <a:off x="1991808" y="1399331"/>
              <a:ext cx="406400" cy="259836"/>
            </a:xfrm>
            <a:prstGeom prst="rect">
              <a:avLst/>
            </a:prstGeom>
            <a:ln w="3175">
              <a:solidFill>
                <a:srgbClr val="FFFFFF"/>
              </a:solidFill>
            </a:ln>
          </p:spPr>
        </p:pic>
        <p:pic>
          <p:nvPicPr>
            <p:cNvPr id="1036" name="Picture 1035">
              <a:extLst>
                <a:ext uri="{FF2B5EF4-FFF2-40B4-BE49-F238E27FC236}">
                  <a16:creationId xmlns:a16="http://schemas.microsoft.com/office/drawing/2014/main" id="{F7AA27A1-AADA-1CAC-A1DD-D1EAB2F25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6" b="886"/>
            <a:stretch/>
          </p:blipFill>
          <p:spPr>
            <a:xfrm>
              <a:off x="912666" y="1378774"/>
              <a:ext cx="229786" cy="300951"/>
            </a:xfrm>
            <a:prstGeom prst="rect">
              <a:avLst/>
            </a:prstGeom>
          </p:spPr>
        </p:pic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E8D6990-2289-BB46-7B64-7B8A27D15D96}"/>
              </a:ext>
            </a:extLst>
          </p:cNvPr>
          <p:cNvGrpSpPr/>
          <p:nvPr/>
        </p:nvGrpSpPr>
        <p:grpSpPr>
          <a:xfrm>
            <a:off x="5745028" y="458312"/>
            <a:ext cx="2399015" cy="1374699"/>
            <a:chOff x="5745027" y="457542"/>
            <a:chExt cx="2399015" cy="1374699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80C54CD-896E-080D-35FF-AE0FDFC6E6BB}"/>
                </a:ext>
              </a:extLst>
            </p:cNvPr>
            <p:cNvSpPr/>
            <p:nvPr/>
          </p:nvSpPr>
          <p:spPr>
            <a:xfrm>
              <a:off x="5745027" y="457542"/>
              <a:ext cx="2399015" cy="137469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Identities –  end-users &amp; machines</a:t>
              </a: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AE647340-5C56-4B0A-FE16-AC0A90B2F306}"/>
                </a:ext>
              </a:extLst>
            </p:cNvPr>
            <p:cNvGrpSpPr/>
            <p:nvPr/>
          </p:nvGrpSpPr>
          <p:grpSpPr>
            <a:xfrm>
              <a:off x="6183562" y="960472"/>
              <a:ext cx="1521945" cy="550636"/>
              <a:chOff x="6190372" y="960472"/>
              <a:chExt cx="1521945" cy="550636"/>
            </a:xfrm>
          </p:grpSpPr>
          <p:pic>
            <p:nvPicPr>
              <p:cNvPr id="200" name="Graphic 199">
                <a:extLst>
                  <a:ext uri="{FF2B5EF4-FFF2-40B4-BE49-F238E27FC236}">
                    <a16:creationId xmlns:a16="http://schemas.microsoft.com/office/drawing/2014/main" id="{ADF741DB-2FD8-A246-0381-29FA69A78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tretch>
                <a:fillRect/>
              </a:stretch>
            </p:blipFill>
            <p:spPr>
              <a:xfrm>
                <a:off x="7161681" y="960472"/>
                <a:ext cx="550636" cy="550636"/>
              </a:xfrm>
              <a:prstGeom prst="rect">
                <a:avLst/>
              </a:prstGeom>
            </p:spPr>
          </p:pic>
          <p:pic>
            <p:nvPicPr>
              <p:cNvPr id="198" name="Graphic 197">
                <a:extLst>
                  <a:ext uri="{FF2B5EF4-FFF2-40B4-BE49-F238E27FC236}">
                    <a16:creationId xmlns:a16="http://schemas.microsoft.com/office/drawing/2014/main" id="{AB47635E-BF9B-245A-3581-C14BBFB4F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>
                <a:off x="6190372" y="973379"/>
                <a:ext cx="523404" cy="523404"/>
              </a:xfrm>
              <a:prstGeom prst="rect">
                <a:avLst/>
              </a:prstGeom>
            </p:spPr>
          </p:pic>
        </p:grpSp>
      </p:grpSp>
      <p:pic>
        <p:nvPicPr>
          <p:cNvPr id="1072" name="Picture 1071" descr="Logo&#10;&#10;Description automatically generated" hidden="1">
            <a:extLst>
              <a:ext uri="{FF2B5EF4-FFF2-40B4-BE49-F238E27FC236}">
                <a16:creationId xmlns:a16="http://schemas.microsoft.com/office/drawing/2014/main" id="{3C173097-C67D-CD21-F0B5-C1EA80291D84}"/>
              </a:ext>
            </a:extLst>
          </p:cNvPr>
          <p:cNvPicPr>
            <a:picLocks noChangeAspect="1"/>
          </p:cNvPicPr>
          <p:nvPr/>
        </p:nvPicPr>
        <p:blipFill rotWithShape="1"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04" r="59377"/>
          <a:stretch/>
        </p:blipFill>
        <p:spPr>
          <a:xfrm>
            <a:off x="10923317" y="811628"/>
            <a:ext cx="400213" cy="442151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0C4BDA1-B132-12BA-83BB-AFE53C3B6DE9}"/>
              </a:ext>
            </a:extLst>
          </p:cNvPr>
          <p:cNvGrpSpPr/>
          <p:nvPr/>
        </p:nvGrpSpPr>
        <p:grpSpPr>
          <a:xfrm>
            <a:off x="8300484" y="458312"/>
            <a:ext cx="3281916" cy="1374698"/>
            <a:chOff x="8300484" y="457542"/>
            <a:chExt cx="3281916" cy="1374698"/>
          </a:xfrm>
        </p:grpSpPr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DD65DCAA-600A-F075-31BD-27725B1A8FC1}"/>
                </a:ext>
              </a:extLst>
            </p:cNvPr>
            <p:cNvSpPr/>
            <p:nvPr/>
          </p:nvSpPr>
          <p:spPr>
            <a:xfrm>
              <a:off x="8300484" y="457542"/>
              <a:ext cx="3281916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Automation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619E94ED-E195-6BCE-36D9-38920426013F}"/>
                </a:ext>
              </a:extLst>
            </p:cNvPr>
            <p:cNvGrpSpPr/>
            <p:nvPr/>
          </p:nvGrpSpPr>
          <p:grpSpPr>
            <a:xfrm>
              <a:off x="8539897" y="835738"/>
              <a:ext cx="2803090" cy="393930"/>
              <a:chOff x="8496022" y="835738"/>
              <a:chExt cx="2803090" cy="393930"/>
            </a:xfrm>
          </p:grpSpPr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AE996350-34AA-75B8-E283-FE242A1E9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>
                <a:off x="9113542" y="888458"/>
                <a:ext cx="288490" cy="288490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AB559F24-ABFC-F1D8-CB4B-7402501C9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9725004" y="835738"/>
                <a:ext cx="284506" cy="393930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753F1D5A-37DC-9EE2-D4B2-4603B0765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10332482" y="886564"/>
                <a:ext cx="292279" cy="292279"/>
              </a:xfrm>
              <a:prstGeom prst="rect">
                <a:avLst/>
              </a:prstGeom>
            </p:spPr>
          </p:pic>
          <p:pic>
            <p:nvPicPr>
              <p:cNvPr id="1071" name="Picture 1070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89160D12-731D-2D45-B5BE-0C53455B8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6022" y="874034"/>
                <a:ext cx="294548" cy="317338"/>
              </a:xfrm>
              <a:prstGeom prst="rect">
                <a:avLst/>
              </a:prstGeom>
            </p:spPr>
          </p:pic>
          <p:pic>
            <p:nvPicPr>
              <p:cNvPr id="193" name="Picture 14">
                <a:extLst>
                  <a:ext uri="{FF2B5EF4-FFF2-40B4-BE49-F238E27FC236}">
                    <a16:creationId xmlns:a16="http://schemas.microsoft.com/office/drawing/2014/main" id="{55D0892A-2176-E48A-0E9B-6836B35223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47734" y="903954"/>
                <a:ext cx="351378" cy="257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082F01D2-018A-1ACE-FDC0-B97C12DB7E1A}"/>
                </a:ext>
              </a:extLst>
            </p:cNvPr>
            <p:cNvGrpSpPr/>
            <p:nvPr/>
          </p:nvGrpSpPr>
          <p:grpSpPr>
            <a:xfrm>
              <a:off x="8560623" y="1290658"/>
              <a:ext cx="2761638" cy="477182"/>
              <a:chOff x="8492773" y="1290658"/>
              <a:chExt cx="2761638" cy="477182"/>
            </a:xfrm>
          </p:grpSpPr>
          <p:pic>
            <p:nvPicPr>
              <p:cNvPr id="1073" name="Picture 1072" descr="Icon&#10;&#10;Description automatically generated">
                <a:extLst>
                  <a:ext uri="{FF2B5EF4-FFF2-40B4-BE49-F238E27FC236}">
                    <a16:creationId xmlns:a16="http://schemas.microsoft.com/office/drawing/2014/main" id="{42B19587-45DD-BCF1-47D5-26A90A9BA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859" y="1290658"/>
                <a:ext cx="618063" cy="477182"/>
              </a:xfrm>
              <a:prstGeom prst="rect">
                <a:avLst/>
              </a:prstGeom>
            </p:spPr>
          </p:pic>
          <p:pic>
            <p:nvPicPr>
              <p:cNvPr id="1074" name="Picture 1073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8FE1A5FF-AAF4-D9B7-6E06-9BE9A61751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6"/>
              <a:stretch/>
            </p:blipFill>
            <p:spPr>
              <a:xfrm>
                <a:off x="8492773" y="1328542"/>
                <a:ext cx="416950" cy="401414"/>
              </a:xfrm>
              <a:prstGeom prst="rect">
                <a:avLst/>
              </a:prstGeom>
            </p:spPr>
          </p:pic>
          <p:pic>
            <p:nvPicPr>
              <p:cNvPr id="1075" name="Picture 1074">
                <a:extLst>
                  <a:ext uri="{FF2B5EF4-FFF2-40B4-BE49-F238E27FC236}">
                    <a16:creationId xmlns:a16="http://schemas.microsoft.com/office/drawing/2014/main" id="{61794ECC-7B58-FA8D-6C10-9EE626F13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6" b="886"/>
              <a:stretch/>
            </p:blipFill>
            <p:spPr>
              <a:xfrm>
                <a:off x="10992434" y="1357693"/>
                <a:ext cx="261977" cy="343112"/>
              </a:xfrm>
              <a:prstGeom prst="rect">
                <a:avLst/>
              </a:prstGeom>
            </p:spPr>
          </p:pic>
          <p:pic>
            <p:nvPicPr>
              <p:cNvPr id="1076" name="Picture 1075">
                <a:extLst>
                  <a:ext uri="{FF2B5EF4-FFF2-40B4-BE49-F238E27FC236}">
                    <a16:creationId xmlns:a16="http://schemas.microsoft.com/office/drawing/2014/main" id="{4726490A-DBE6-5DD0-57E0-7AABD0AAB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5"/>
              <a:srcRect l="13482" t="14785" r="81509" b="80159"/>
              <a:stretch/>
            </p:blipFill>
            <p:spPr>
              <a:xfrm>
                <a:off x="10212058" y="1389153"/>
                <a:ext cx="438239" cy="280192"/>
              </a:xfrm>
              <a:prstGeom prst="rect">
                <a:avLst/>
              </a:prstGeom>
              <a:ln w="3175">
                <a:solidFill>
                  <a:srgbClr val="FFFFFF"/>
                </a:solidFill>
              </a:ln>
            </p:spPr>
          </p:pic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C9DAB0B-D002-133A-0EB3-5D65079C4FAE}"/>
              </a:ext>
            </a:extLst>
          </p:cNvPr>
          <p:cNvGrpSpPr/>
          <p:nvPr/>
        </p:nvGrpSpPr>
        <p:grpSpPr>
          <a:xfrm>
            <a:off x="2787002" y="458312"/>
            <a:ext cx="2801585" cy="1374698"/>
            <a:chOff x="2787003" y="457542"/>
            <a:chExt cx="2801585" cy="1374698"/>
          </a:xfrm>
        </p:grpSpPr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82918AEA-F3A8-E0C9-D2CE-4AF4B31A014A}"/>
                </a:ext>
              </a:extLst>
            </p:cNvPr>
            <p:cNvSpPr/>
            <p:nvPr/>
          </p:nvSpPr>
          <p:spPr>
            <a:xfrm>
              <a:off x="2787003" y="457542"/>
              <a:ext cx="2801585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Monitor – </a:t>
              </a:r>
              <a:r>
                <a:rPr kumimoji="0" lang="en-US" sz="1100" b="1" i="0" u="none" strike="noStrike" kern="0" cap="none" spc="0" normalizeH="0" baseline="0" noProof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logstream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, APM &amp; end-to-end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3CC5411-9F6E-A7D3-4344-773AE9CC8664}"/>
                </a:ext>
              </a:extLst>
            </p:cNvPr>
            <p:cNvGrpSpPr/>
            <p:nvPr/>
          </p:nvGrpSpPr>
          <p:grpSpPr>
            <a:xfrm>
              <a:off x="2929005" y="878664"/>
              <a:ext cx="2517580" cy="890439"/>
              <a:chOff x="2929005" y="878664"/>
              <a:chExt cx="2517580" cy="890439"/>
            </a:xfrm>
          </p:grpSpPr>
          <p:pic>
            <p:nvPicPr>
              <p:cNvPr id="1037" name="Graphic 1036">
                <a:extLst>
                  <a:ext uri="{FF2B5EF4-FFF2-40B4-BE49-F238E27FC236}">
                    <a16:creationId xmlns:a16="http://schemas.microsoft.com/office/drawing/2014/main" id="{BFF0F8CB-9D92-1E34-C3D5-261B97829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/>
              </a:stretch>
            </p:blipFill>
            <p:spPr>
              <a:xfrm>
                <a:off x="2954085" y="878664"/>
                <a:ext cx="304490" cy="304490"/>
              </a:xfrm>
              <a:prstGeom prst="rect">
                <a:avLst/>
              </a:prstGeom>
            </p:spPr>
          </p:pic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26EEC320-710D-520A-101C-D903F41D9BD3}"/>
                  </a:ext>
                </a:extLst>
              </p:cNvPr>
              <p:cNvGrpSpPr/>
              <p:nvPr/>
            </p:nvGrpSpPr>
            <p:grpSpPr>
              <a:xfrm>
                <a:off x="4744962" y="915191"/>
                <a:ext cx="676590" cy="231437"/>
                <a:chOff x="8091239" y="2640663"/>
                <a:chExt cx="418726" cy="143231"/>
              </a:xfrm>
            </p:grpSpPr>
            <p:sp>
              <p:nvSpPr>
                <p:cNvPr id="1039" name="Freeform: Shape 1038">
                  <a:extLst>
                    <a:ext uri="{FF2B5EF4-FFF2-40B4-BE49-F238E27FC236}">
                      <a16:creationId xmlns:a16="http://schemas.microsoft.com/office/drawing/2014/main" id="{3E95BEC3-F91F-C5F3-5CE3-2C7F746736A4}"/>
                    </a:ext>
                  </a:extLst>
                </p:cNvPr>
                <p:cNvSpPr/>
                <p:nvPr/>
              </p:nvSpPr>
              <p:spPr>
                <a:xfrm>
                  <a:off x="8091239" y="2640663"/>
                  <a:ext cx="144077" cy="143231"/>
                </a:xfrm>
                <a:custGeom>
                  <a:avLst/>
                  <a:gdLst>
                    <a:gd name="connsiteX0" fmla="*/ 144078 w 144077"/>
                    <a:gd name="connsiteY0" fmla="*/ 75051 h 143231"/>
                    <a:gd name="connsiteX1" fmla="*/ 125328 w 144077"/>
                    <a:gd name="connsiteY1" fmla="*/ 48365 h 143231"/>
                    <a:gd name="connsiteX2" fmla="*/ 126082 w 144077"/>
                    <a:gd name="connsiteY2" fmla="*/ 40634 h 143231"/>
                    <a:gd name="connsiteX3" fmla="*/ 85414 w 144077"/>
                    <a:gd name="connsiteY3" fmla="*/ 0 h 143231"/>
                    <a:gd name="connsiteX4" fmla="*/ 52389 w 144077"/>
                    <a:gd name="connsiteY4" fmla="*/ 16856 h 143231"/>
                    <a:gd name="connsiteX5" fmla="*/ 22065 w 144077"/>
                    <a:gd name="connsiteY5" fmla="*/ 20693 h 143231"/>
                    <a:gd name="connsiteX6" fmla="*/ 18892 w 144077"/>
                    <a:gd name="connsiteY6" fmla="*/ 41428 h 143231"/>
                    <a:gd name="connsiteX7" fmla="*/ 0 w 144077"/>
                    <a:gd name="connsiteY7" fmla="*/ 68223 h 143231"/>
                    <a:gd name="connsiteX8" fmla="*/ 18842 w 144077"/>
                    <a:gd name="connsiteY8" fmla="*/ 94968 h 143231"/>
                    <a:gd name="connsiteX9" fmla="*/ 18097 w 144077"/>
                    <a:gd name="connsiteY9" fmla="*/ 102691 h 143231"/>
                    <a:gd name="connsiteX10" fmla="*/ 58639 w 144077"/>
                    <a:gd name="connsiteY10" fmla="*/ 143231 h 143231"/>
                    <a:gd name="connsiteX11" fmla="*/ 91672 w 144077"/>
                    <a:gd name="connsiteY11" fmla="*/ 126310 h 143231"/>
                    <a:gd name="connsiteX12" fmla="*/ 121959 w 144077"/>
                    <a:gd name="connsiteY12" fmla="*/ 122557 h 143231"/>
                    <a:gd name="connsiteX13" fmla="*/ 125169 w 144077"/>
                    <a:gd name="connsiteY13" fmla="*/ 101830 h 143231"/>
                    <a:gd name="connsiteX14" fmla="*/ 144069 w 144077"/>
                    <a:gd name="connsiteY14" fmla="*/ 75035 h 14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4077" h="143231">
                      <a:moveTo>
                        <a:pt x="144078" y="75051"/>
                      </a:moveTo>
                      <a:cubicBezTo>
                        <a:pt x="144106" y="63095"/>
                        <a:pt x="136600" y="52412"/>
                        <a:pt x="125328" y="48365"/>
                      </a:cubicBezTo>
                      <a:cubicBezTo>
                        <a:pt x="125829" y="45818"/>
                        <a:pt x="126081" y="43229"/>
                        <a:pt x="126082" y="40634"/>
                      </a:cubicBezTo>
                      <a:cubicBezTo>
                        <a:pt x="126094" y="18205"/>
                        <a:pt x="107887" y="13"/>
                        <a:pt x="85414" y="0"/>
                      </a:cubicBezTo>
                      <a:cubicBezTo>
                        <a:pt x="72331" y="-7"/>
                        <a:pt x="60042" y="6265"/>
                        <a:pt x="52389" y="16856"/>
                      </a:cubicBezTo>
                      <a:cubicBezTo>
                        <a:pt x="42953" y="9558"/>
                        <a:pt x="29377" y="11276"/>
                        <a:pt x="22065" y="20693"/>
                      </a:cubicBezTo>
                      <a:cubicBezTo>
                        <a:pt x="17486" y="26592"/>
                        <a:pt x="16285" y="34434"/>
                        <a:pt x="18892" y="41428"/>
                      </a:cubicBezTo>
                      <a:cubicBezTo>
                        <a:pt x="7599" y="45536"/>
                        <a:pt x="62" y="56226"/>
                        <a:pt x="0" y="68223"/>
                      </a:cubicBezTo>
                      <a:cubicBezTo>
                        <a:pt x="-31" y="80222"/>
                        <a:pt x="7518" y="90938"/>
                        <a:pt x="18842" y="94968"/>
                      </a:cubicBezTo>
                      <a:cubicBezTo>
                        <a:pt x="18353" y="97514"/>
                        <a:pt x="18103" y="100099"/>
                        <a:pt x="18097" y="102691"/>
                      </a:cubicBezTo>
                      <a:cubicBezTo>
                        <a:pt x="18075" y="125060"/>
                        <a:pt x="36227" y="143210"/>
                        <a:pt x="58639" y="143231"/>
                      </a:cubicBezTo>
                      <a:cubicBezTo>
                        <a:pt x="71742" y="143244"/>
                        <a:pt x="84044" y="136942"/>
                        <a:pt x="91672" y="126310"/>
                      </a:cubicBezTo>
                      <a:cubicBezTo>
                        <a:pt x="101074" y="133620"/>
                        <a:pt x="114633" y="131941"/>
                        <a:pt x="121959" y="122557"/>
                      </a:cubicBezTo>
                      <a:cubicBezTo>
                        <a:pt x="126555" y="116670"/>
                        <a:pt x="127769" y="108828"/>
                        <a:pt x="125169" y="101830"/>
                      </a:cubicBezTo>
                      <a:cubicBezTo>
                        <a:pt x="136469" y="97729"/>
                        <a:pt x="144012" y="87035"/>
                        <a:pt x="144069" y="75035"/>
                      </a:cubicBezTo>
                    </a:path>
                  </a:pathLst>
                </a:custGeom>
                <a:solidFill>
                  <a:srgbClr val="FFFFFF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B6EF4805-29D4-7867-C0A2-7203D6A73D3F}"/>
                    </a:ext>
                  </a:extLst>
                </p:cNvPr>
                <p:cNvSpPr/>
                <p:nvPr/>
              </p:nvSpPr>
              <p:spPr>
                <a:xfrm>
                  <a:off x="8141727" y="2646461"/>
                  <a:ext cx="70184" cy="70264"/>
                </a:xfrm>
                <a:custGeom>
                  <a:avLst/>
                  <a:gdLst>
                    <a:gd name="connsiteX0" fmla="*/ 6155 w 70184"/>
                    <a:gd name="connsiteY0" fmla="*/ 55898 h 70264"/>
                    <a:gd name="connsiteX1" fmla="*/ 37684 w 70184"/>
                    <a:gd name="connsiteY1" fmla="*/ 70265 h 70264"/>
                    <a:gd name="connsiteX2" fmla="*/ 69506 w 70184"/>
                    <a:gd name="connsiteY2" fmla="*/ 42450 h 70264"/>
                    <a:gd name="connsiteX3" fmla="*/ 70184 w 70184"/>
                    <a:gd name="connsiteY3" fmla="*/ 35480 h 70264"/>
                    <a:gd name="connsiteX4" fmla="*/ 34620 w 70184"/>
                    <a:gd name="connsiteY4" fmla="*/ 0 h 70264"/>
                    <a:gd name="connsiteX5" fmla="*/ 5301 w 70184"/>
                    <a:gd name="connsiteY5" fmla="*/ 15421 h 70264"/>
                    <a:gd name="connsiteX6" fmla="*/ 0 w 70184"/>
                    <a:gd name="connsiteY6" fmla="*/ 42784 h 7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184" h="70264">
                      <a:moveTo>
                        <a:pt x="6155" y="55898"/>
                      </a:moveTo>
                      <a:lnTo>
                        <a:pt x="37684" y="70265"/>
                      </a:lnTo>
                      <a:lnTo>
                        <a:pt x="69506" y="42450"/>
                      </a:lnTo>
                      <a:cubicBezTo>
                        <a:pt x="69964" y="40155"/>
                        <a:pt x="70192" y="37820"/>
                        <a:pt x="70184" y="35480"/>
                      </a:cubicBezTo>
                      <a:cubicBezTo>
                        <a:pt x="70180" y="15880"/>
                        <a:pt x="54257" y="-4"/>
                        <a:pt x="34620" y="0"/>
                      </a:cubicBezTo>
                      <a:cubicBezTo>
                        <a:pt x="22897" y="3"/>
                        <a:pt x="11929" y="5771"/>
                        <a:pt x="5301" y="15421"/>
                      </a:cubicBezTo>
                      <a:lnTo>
                        <a:pt x="0" y="42784"/>
                      </a:lnTo>
                      <a:close/>
                    </a:path>
                  </a:pathLst>
                </a:custGeom>
                <a:solidFill>
                  <a:srgbClr val="FEC514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2AA12D9B-4AF7-042A-4B4C-936E0AF4F729}"/>
                    </a:ext>
                  </a:extLst>
                </p:cNvPr>
                <p:cNvSpPr/>
                <p:nvPr/>
              </p:nvSpPr>
              <p:spPr>
                <a:xfrm>
                  <a:off x="8114553" y="2707699"/>
                  <a:ext cx="70376" cy="70639"/>
                </a:xfrm>
                <a:custGeom>
                  <a:avLst/>
                  <a:gdLst>
                    <a:gd name="connsiteX0" fmla="*/ 695 w 70376"/>
                    <a:gd name="connsiteY0" fmla="*/ 27982 h 70639"/>
                    <a:gd name="connsiteX1" fmla="*/ 0 w 70376"/>
                    <a:gd name="connsiteY1" fmla="*/ 35061 h 70639"/>
                    <a:gd name="connsiteX2" fmla="*/ 35650 w 70376"/>
                    <a:gd name="connsiteY2" fmla="*/ 70640 h 70639"/>
                    <a:gd name="connsiteX3" fmla="*/ 65126 w 70376"/>
                    <a:gd name="connsiteY3" fmla="*/ 55070 h 70639"/>
                    <a:gd name="connsiteX4" fmla="*/ 70377 w 70376"/>
                    <a:gd name="connsiteY4" fmla="*/ 27765 h 70639"/>
                    <a:gd name="connsiteX5" fmla="*/ 63367 w 70376"/>
                    <a:gd name="connsiteY5" fmla="*/ 14392 h 70639"/>
                    <a:gd name="connsiteX6" fmla="*/ 31721 w 70376"/>
                    <a:gd name="connsiteY6" fmla="*/ 0 h 7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" h="70639">
                      <a:moveTo>
                        <a:pt x="695" y="27982"/>
                      </a:moveTo>
                      <a:cubicBezTo>
                        <a:pt x="230" y="30313"/>
                        <a:pt x="-3" y="32684"/>
                        <a:pt x="0" y="35061"/>
                      </a:cubicBezTo>
                      <a:cubicBezTo>
                        <a:pt x="0" y="54711"/>
                        <a:pt x="15961" y="70640"/>
                        <a:pt x="35650" y="70640"/>
                      </a:cubicBezTo>
                      <a:cubicBezTo>
                        <a:pt x="47452" y="70640"/>
                        <a:pt x="58489" y="64809"/>
                        <a:pt x="65126" y="55070"/>
                      </a:cubicBezTo>
                      <a:lnTo>
                        <a:pt x="70377" y="27765"/>
                      </a:lnTo>
                      <a:lnTo>
                        <a:pt x="63367" y="14392"/>
                      </a:lnTo>
                      <a:lnTo>
                        <a:pt x="31721" y="0"/>
                      </a:lnTo>
                      <a:close/>
                    </a:path>
                  </a:pathLst>
                </a:custGeom>
                <a:solidFill>
                  <a:srgbClr val="00BFB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2" name="Freeform: Shape 1041">
                  <a:extLst>
                    <a:ext uri="{FF2B5EF4-FFF2-40B4-BE49-F238E27FC236}">
                      <a16:creationId xmlns:a16="http://schemas.microsoft.com/office/drawing/2014/main" id="{7DFC0849-AE2F-68BA-FEB3-DDB0BE16DEBC}"/>
                    </a:ext>
                  </a:extLst>
                </p:cNvPr>
                <p:cNvSpPr/>
                <p:nvPr/>
              </p:nvSpPr>
              <p:spPr>
                <a:xfrm>
                  <a:off x="8114014" y="2658336"/>
                  <a:ext cx="27378" cy="27983"/>
                </a:xfrm>
                <a:custGeom>
                  <a:avLst/>
                  <a:gdLst>
                    <a:gd name="connsiteX0" fmla="*/ 1042 w 27378"/>
                    <a:gd name="connsiteY0" fmla="*/ 22894 h 27983"/>
                    <a:gd name="connsiteX1" fmla="*/ 22647 w 27378"/>
                    <a:gd name="connsiteY1" fmla="*/ 27984 h 27983"/>
                    <a:gd name="connsiteX2" fmla="*/ 27379 w 27378"/>
                    <a:gd name="connsiteY2" fmla="*/ 3462 h 27983"/>
                    <a:gd name="connsiteX3" fmla="*/ 3468 w 27378"/>
                    <a:gd name="connsiteY3" fmla="*/ 6743 h 27983"/>
                    <a:gd name="connsiteX4" fmla="*/ 1042 w 27378"/>
                    <a:gd name="connsiteY4" fmla="*/ 22894 h 27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78" h="27983">
                      <a:moveTo>
                        <a:pt x="1042" y="22894"/>
                      </a:moveTo>
                      <a:lnTo>
                        <a:pt x="22647" y="27984"/>
                      </a:lnTo>
                      <a:lnTo>
                        <a:pt x="27379" y="3462"/>
                      </a:lnTo>
                      <a:cubicBezTo>
                        <a:pt x="19868" y="-2222"/>
                        <a:pt x="9163" y="-753"/>
                        <a:pt x="3468" y="6743"/>
                      </a:cubicBezTo>
                      <a:cubicBezTo>
                        <a:pt x="-43" y="11363"/>
                        <a:pt x="-957" y="17449"/>
                        <a:pt x="1042" y="22894"/>
                      </a:cubicBezTo>
                    </a:path>
                  </a:pathLst>
                </a:custGeom>
                <a:solidFill>
                  <a:srgbClr val="F04E98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3" name="Freeform: Shape 1042">
                  <a:extLst>
                    <a:ext uri="{FF2B5EF4-FFF2-40B4-BE49-F238E27FC236}">
                      <a16:creationId xmlns:a16="http://schemas.microsoft.com/office/drawing/2014/main" id="{F852372B-F9DC-6025-E464-1B560E08E0BB}"/>
                    </a:ext>
                  </a:extLst>
                </p:cNvPr>
                <p:cNvSpPr/>
                <p:nvPr/>
              </p:nvSpPr>
              <p:spPr>
                <a:xfrm>
                  <a:off x="8096808" y="2686362"/>
                  <a:ext cx="45681" cy="44806"/>
                </a:xfrm>
                <a:custGeom>
                  <a:avLst/>
                  <a:gdLst>
                    <a:gd name="connsiteX0" fmla="*/ 16372 w 45681"/>
                    <a:gd name="connsiteY0" fmla="*/ 0 h 44806"/>
                    <a:gd name="connsiteX1" fmla="*/ 0 w 45681"/>
                    <a:gd name="connsiteY1" fmla="*/ 22566 h 44806"/>
                    <a:gd name="connsiteX2" fmla="*/ 15367 w 45681"/>
                    <a:gd name="connsiteY2" fmla="*/ 44806 h 44806"/>
                    <a:gd name="connsiteX3" fmla="*/ 45681 w 45681"/>
                    <a:gd name="connsiteY3" fmla="*/ 17460 h 44806"/>
                    <a:gd name="connsiteX4" fmla="*/ 40112 w 45681"/>
                    <a:gd name="connsiteY4" fmla="*/ 5591 h 4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681" h="44806">
                      <a:moveTo>
                        <a:pt x="16372" y="0"/>
                      </a:moveTo>
                      <a:cubicBezTo>
                        <a:pt x="6654" y="3273"/>
                        <a:pt x="83" y="12331"/>
                        <a:pt x="0" y="22566"/>
                      </a:cubicBezTo>
                      <a:cubicBezTo>
                        <a:pt x="-7" y="32447"/>
                        <a:pt x="6111" y="41301"/>
                        <a:pt x="15367" y="44806"/>
                      </a:cubicBezTo>
                      <a:lnTo>
                        <a:pt x="45681" y="17460"/>
                      </a:lnTo>
                      <a:lnTo>
                        <a:pt x="40112" y="5591"/>
                      </a:lnTo>
                      <a:close/>
                    </a:path>
                  </a:pathLst>
                </a:custGeom>
                <a:solidFill>
                  <a:srgbClr val="1BA9F5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4" name="Freeform: Shape 1043">
                  <a:extLst>
                    <a:ext uri="{FF2B5EF4-FFF2-40B4-BE49-F238E27FC236}">
                      <a16:creationId xmlns:a16="http://schemas.microsoft.com/office/drawing/2014/main" id="{6B95987D-5191-3DE9-8565-D3165066E9AF}"/>
                    </a:ext>
                  </a:extLst>
                </p:cNvPr>
                <p:cNvSpPr/>
                <p:nvPr/>
              </p:nvSpPr>
              <p:spPr>
                <a:xfrm>
                  <a:off x="8185223" y="2738364"/>
                  <a:ext cx="27315" cy="27844"/>
                </a:xfrm>
                <a:custGeom>
                  <a:avLst/>
                  <a:gdLst>
                    <a:gd name="connsiteX0" fmla="*/ 0 w 27315"/>
                    <a:gd name="connsiteY0" fmla="*/ 24405 h 27844"/>
                    <a:gd name="connsiteX1" fmla="*/ 23871 w 27315"/>
                    <a:gd name="connsiteY1" fmla="*/ 21089 h 27844"/>
                    <a:gd name="connsiteX2" fmla="*/ 26287 w 27315"/>
                    <a:gd name="connsiteY2" fmla="*/ 5015 h 27844"/>
                    <a:gd name="connsiteX3" fmla="*/ 4698 w 27315"/>
                    <a:gd name="connsiteY3" fmla="*/ 0 h 27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315" h="27844">
                      <a:moveTo>
                        <a:pt x="0" y="24405"/>
                      </a:moveTo>
                      <a:cubicBezTo>
                        <a:pt x="7509" y="30068"/>
                        <a:pt x="18196" y="28584"/>
                        <a:pt x="23871" y="21089"/>
                      </a:cubicBezTo>
                      <a:cubicBezTo>
                        <a:pt x="27355" y="16487"/>
                        <a:pt x="28265" y="10435"/>
                        <a:pt x="26287" y="5015"/>
                      </a:cubicBezTo>
                      <a:lnTo>
                        <a:pt x="4698" y="0"/>
                      </a:lnTo>
                      <a:close/>
                    </a:path>
                  </a:pathLst>
                </a:custGeom>
                <a:solidFill>
                  <a:srgbClr val="93C90E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5" name="Freeform: Shape 1044">
                  <a:extLst>
                    <a:ext uri="{FF2B5EF4-FFF2-40B4-BE49-F238E27FC236}">
                      <a16:creationId xmlns:a16="http://schemas.microsoft.com/office/drawing/2014/main" id="{89154D66-32A0-6DB5-7CA2-6DCD56DC3E68}"/>
                    </a:ext>
                  </a:extLst>
                </p:cNvPr>
                <p:cNvSpPr/>
                <p:nvPr/>
              </p:nvSpPr>
              <p:spPr>
                <a:xfrm>
                  <a:off x="8183305" y="2693483"/>
                  <a:ext cx="46443" cy="44747"/>
                </a:xfrm>
                <a:custGeom>
                  <a:avLst/>
                  <a:gdLst>
                    <a:gd name="connsiteX0" fmla="*/ 6306 w 46443"/>
                    <a:gd name="connsiteY0" fmla="*/ 39207 h 44747"/>
                    <a:gd name="connsiteX1" fmla="*/ 30072 w 46443"/>
                    <a:gd name="connsiteY1" fmla="*/ 44748 h 44747"/>
                    <a:gd name="connsiteX2" fmla="*/ 46443 w 46443"/>
                    <a:gd name="connsiteY2" fmla="*/ 22182 h 44747"/>
                    <a:gd name="connsiteX3" fmla="*/ 31085 w 46443"/>
                    <a:gd name="connsiteY3" fmla="*/ 0 h 44747"/>
                    <a:gd name="connsiteX4" fmla="*/ 0 w 46443"/>
                    <a:gd name="connsiteY4" fmla="*/ 27163 h 4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43" h="44747">
                      <a:moveTo>
                        <a:pt x="6306" y="39207"/>
                      </a:moveTo>
                      <a:lnTo>
                        <a:pt x="30072" y="44748"/>
                      </a:lnTo>
                      <a:cubicBezTo>
                        <a:pt x="39795" y="41484"/>
                        <a:pt x="46371" y="32420"/>
                        <a:pt x="46443" y="22182"/>
                      </a:cubicBezTo>
                      <a:cubicBezTo>
                        <a:pt x="46434" y="12323"/>
                        <a:pt x="40322" y="3495"/>
                        <a:pt x="31085" y="0"/>
                      </a:cubicBezTo>
                      <a:lnTo>
                        <a:pt x="0" y="27163"/>
                      </a:lnTo>
                      <a:close/>
                    </a:path>
                  </a:pathLst>
                </a:custGeom>
                <a:solidFill>
                  <a:srgbClr val="0077CC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6" name="Freeform: Shape 1045">
                  <a:extLst>
                    <a:ext uri="{FF2B5EF4-FFF2-40B4-BE49-F238E27FC236}">
                      <a16:creationId xmlns:a16="http://schemas.microsoft.com/office/drawing/2014/main" id="{55AB591D-0EEF-463B-C547-E776F54D68F8}"/>
                    </a:ext>
                  </a:extLst>
                </p:cNvPr>
                <p:cNvSpPr/>
                <p:nvPr/>
              </p:nvSpPr>
              <p:spPr>
                <a:xfrm>
                  <a:off x="8256755" y="2696918"/>
                  <a:ext cx="40698" cy="51526"/>
                </a:xfrm>
                <a:custGeom>
                  <a:avLst/>
                  <a:gdLst>
                    <a:gd name="connsiteX0" fmla="*/ 35934 w 40698"/>
                    <a:gd name="connsiteY0" fmla="*/ 44380 h 51526"/>
                    <a:gd name="connsiteX1" fmla="*/ 38814 w 40698"/>
                    <a:gd name="connsiteY1" fmla="*/ 44088 h 51526"/>
                    <a:gd name="connsiteX2" fmla="*/ 39015 w 40698"/>
                    <a:gd name="connsiteY2" fmla="*/ 49938 h 51526"/>
                    <a:gd name="connsiteX3" fmla="*/ 19654 w 40698"/>
                    <a:gd name="connsiteY3" fmla="*/ 51526 h 51526"/>
                    <a:gd name="connsiteX4" fmla="*/ 4463 w 40698"/>
                    <a:gd name="connsiteY4" fmla="*/ 45333 h 51526"/>
                    <a:gd name="connsiteX5" fmla="*/ 0 w 40698"/>
                    <a:gd name="connsiteY5" fmla="*/ 26060 h 51526"/>
                    <a:gd name="connsiteX6" fmla="*/ 20751 w 40698"/>
                    <a:gd name="connsiteY6" fmla="*/ 0 h 51526"/>
                    <a:gd name="connsiteX7" fmla="*/ 35741 w 40698"/>
                    <a:gd name="connsiteY7" fmla="*/ 5600 h 51526"/>
                    <a:gd name="connsiteX8" fmla="*/ 40699 w 40698"/>
                    <a:gd name="connsiteY8" fmla="*/ 23151 h 51526"/>
                    <a:gd name="connsiteX9" fmla="*/ 40305 w 40698"/>
                    <a:gd name="connsiteY9" fmla="*/ 28801 h 51526"/>
                    <a:gd name="connsiteX10" fmla="*/ 7545 w 40698"/>
                    <a:gd name="connsiteY10" fmla="*/ 28801 h 51526"/>
                    <a:gd name="connsiteX11" fmla="*/ 10526 w 40698"/>
                    <a:gd name="connsiteY11" fmla="*/ 40987 h 51526"/>
                    <a:gd name="connsiteX12" fmla="*/ 20894 w 40698"/>
                    <a:gd name="connsiteY12" fmla="*/ 44948 h 51526"/>
                    <a:gd name="connsiteX13" fmla="*/ 35934 w 40698"/>
                    <a:gd name="connsiteY13" fmla="*/ 44380 h 51526"/>
                    <a:gd name="connsiteX14" fmla="*/ 33254 w 40698"/>
                    <a:gd name="connsiteY14" fmla="*/ 22884 h 51526"/>
                    <a:gd name="connsiteX15" fmla="*/ 30331 w 40698"/>
                    <a:gd name="connsiteY15" fmla="*/ 10004 h 51526"/>
                    <a:gd name="connsiteX16" fmla="*/ 20801 w 40698"/>
                    <a:gd name="connsiteY16" fmla="*/ 6235 h 51526"/>
                    <a:gd name="connsiteX17" fmla="*/ 10870 w 40698"/>
                    <a:gd name="connsiteY17" fmla="*/ 10197 h 51526"/>
                    <a:gd name="connsiteX18" fmla="*/ 7445 w 40698"/>
                    <a:gd name="connsiteY18" fmla="*/ 2288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0698" h="51526">
                      <a:moveTo>
                        <a:pt x="35934" y="44380"/>
                      </a:moveTo>
                      <a:lnTo>
                        <a:pt x="38814" y="44088"/>
                      </a:lnTo>
                      <a:lnTo>
                        <a:pt x="39015" y="49938"/>
                      </a:lnTo>
                      <a:cubicBezTo>
                        <a:pt x="32605" y="50904"/>
                        <a:pt x="26137" y="51435"/>
                        <a:pt x="19654" y="51526"/>
                      </a:cubicBezTo>
                      <a:cubicBezTo>
                        <a:pt x="12509" y="51526"/>
                        <a:pt x="7445" y="49462"/>
                        <a:pt x="4463" y="45333"/>
                      </a:cubicBezTo>
                      <a:cubicBezTo>
                        <a:pt x="1482" y="41204"/>
                        <a:pt x="-6" y="34779"/>
                        <a:pt x="0" y="26060"/>
                      </a:cubicBezTo>
                      <a:cubicBezTo>
                        <a:pt x="0" y="8692"/>
                        <a:pt x="6917" y="6"/>
                        <a:pt x="20751" y="0"/>
                      </a:cubicBezTo>
                      <a:cubicBezTo>
                        <a:pt x="27451" y="0"/>
                        <a:pt x="32447" y="1867"/>
                        <a:pt x="35741" y="5600"/>
                      </a:cubicBezTo>
                      <a:cubicBezTo>
                        <a:pt x="39035" y="9333"/>
                        <a:pt x="40688" y="15183"/>
                        <a:pt x="40699" y="23151"/>
                      </a:cubicBezTo>
                      <a:lnTo>
                        <a:pt x="40305" y="28801"/>
                      </a:lnTo>
                      <a:lnTo>
                        <a:pt x="7545" y="28801"/>
                      </a:lnTo>
                      <a:cubicBezTo>
                        <a:pt x="7545" y="34284"/>
                        <a:pt x="8539" y="38346"/>
                        <a:pt x="10526" y="40987"/>
                      </a:cubicBezTo>
                      <a:cubicBezTo>
                        <a:pt x="12514" y="43628"/>
                        <a:pt x="15970" y="44948"/>
                        <a:pt x="20894" y="44948"/>
                      </a:cubicBezTo>
                      <a:cubicBezTo>
                        <a:pt x="25829" y="44965"/>
                        <a:pt x="30842" y="44775"/>
                        <a:pt x="35934" y="44380"/>
                      </a:cubicBezTo>
                      <a:close/>
                      <a:moveTo>
                        <a:pt x="33254" y="22884"/>
                      </a:moveTo>
                      <a:cubicBezTo>
                        <a:pt x="33254" y="16805"/>
                        <a:pt x="32280" y="12512"/>
                        <a:pt x="30331" y="10004"/>
                      </a:cubicBezTo>
                      <a:cubicBezTo>
                        <a:pt x="28383" y="7497"/>
                        <a:pt x="25206" y="6241"/>
                        <a:pt x="20801" y="6235"/>
                      </a:cubicBezTo>
                      <a:cubicBezTo>
                        <a:pt x="16397" y="6235"/>
                        <a:pt x="13086" y="7555"/>
                        <a:pt x="10870" y="10197"/>
                      </a:cubicBezTo>
                      <a:cubicBezTo>
                        <a:pt x="8653" y="12838"/>
                        <a:pt x="7512" y="17067"/>
                        <a:pt x="7445" y="2288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0AFF9D4D-4E2A-E521-2AC4-697A486E35AC}"/>
                    </a:ext>
                  </a:extLst>
                </p:cNvPr>
                <p:cNvSpPr/>
                <p:nvPr/>
              </p:nvSpPr>
              <p:spPr>
                <a:xfrm>
                  <a:off x="8307838" y="2682860"/>
                  <a:ext cx="7444" cy="65191"/>
                </a:xfrm>
                <a:custGeom>
                  <a:avLst/>
                  <a:gdLst>
                    <a:gd name="connsiteX0" fmla="*/ 0 w 7444"/>
                    <a:gd name="connsiteY0" fmla="*/ 65191 h 65191"/>
                    <a:gd name="connsiteX1" fmla="*/ 0 w 7444"/>
                    <a:gd name="connsiteY1" fmla="*/ 0 h 65191"/>
                    <a:gd name="connsiteX2" fmla="*/ 7445 w 7444"/>
                    <a:gd name="connsiteY2" fmla="*/ 0 h 65191"/>
                    <a:gd name="connsiteX3" fmla="*/ 7445 w 7444"/>
                    <a:gd name="connsiteY3" fmla="*/ 65191 h 65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44" h="65191">
                      <a:moveTo>
                        <a:pt x="0" y="65191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6519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3E3924FE-3B75-8182-ED3A-5BB2F91732F3}"/>
                    </a:ext>
                  </a:extLst>
                </p:cNvPr>
                <p:cNvSpPr/>
                <p:nvPr/>
              </p:nvSpPr>
              <p:spPr>
                <a:xfrm>
                  <a:off x="8323950" y="2696909"/>
                  <a:ext cx="44399" cy="51526"/>
                </a:xfrm>
                <a:custGeom>
                  <a:avLst/>
                  <a:gdLst>
                    <a:gd name="connsiteX0" fmla="*/ 38220 w 44399"/>
                    <a:gd name="connsiteY0" fmla="*/ 15955 h 51526"/>
                    <a:gd name="connsiteX1" fmla="*/ 38220 w 44399"/>
                    <a:gd name="connsiteY1" fmla="*/ 40945 h 51526"/>
                    <a:gd name="connsiteX2" fmla="*/ 44400 w 44399"/>
                    <a:gd name="connsiteY2" fmla="*/ 43319 h 51526"/>
                    <a:gd name="connsiteX3" fmla="*/ 44023 w 44399"/>
                    <a:gd name="connsiteY3" fmla="*/ 49888 h 51526"/>
                    <a:gd name="connsiteX4" fmla="*/ 31864 w 44399"/>
                    <a:gd name="connsiteY4" fmla="*/ 47807 h 51526"/>
                    <a:gd name="connsiteX5" fmla="*/ 14002 w 44399"/>
                    <a:gd name="connsiteY5" fmla="*/ 51526 h 51526"/>
                    <a:gd name="connsiteX6" fmla="*/ 3576 w 44399"/>
                    <a:gd name="connsiteY6" fmla="*/ 47656 h 51526"/>
                    <a:gd name="connsiteX7" fmla="*/ 0 w 44399"/>
                    <a:gd name="connsiteY7" fmla="*/ 36532 h 51526"/>
                    <a:gd name="connsiteX8" fmla="*/ 3676 w 44399"/>
                    <a:gd name="connsiteY8" fmla="*/ 25876 h 51526"/>
                    <a:gd name="connsiteX9" fmla="*/ 15191 w 44399"/>
                    <a:gd name="connsiteY9" fmla="*/ 21697 h 51526"/>
                    <a:gd name="connsiteX10" fmla="*/ 30775 w 44399"/>
                    <a:gd name="connsiteY10" fmla="*/ 20218 h 51526"/>
                    <a:gd name="connsiteX11" fmla="*/ 30775 w 44399"/>
                    <a:gd name="connsiteY11" fmla="*/ 15955 h 51526"/>
                    <a:gd name="connsiteX12" fmla="*/ 28598 w 44399"/>
                    <a:gd name="connsiteY12" fmla="*/ 8717 h 51526"/>
                    <a:gd name="connsiteX13" fmla="*/ 22635 w 44399"/>
                    <a:gd name="connsiteY13" fmla="*/ 6544 h 51526"/>
                    <a:gd name="connsiteX14" fmla="*/ 3073 w 44399"/>
                    <a:gd name="connsiteY14" fmla="*/ 6544 h 51526"/>
                    <a:gd name="connsiteX15" fmla="*/ 3073 w 44399"/>
                    <a:gd name="connsiteY15" fmla="*/ 0 h 51526"/>
                    <a:gd name="connsiteX16" fmla="*/ 22141 w 44399"/>
                    <a:gd name="connsiteY16" fmla="*/ 0 h 51526"/>
                    <a:gd name="connsiteX17" fmla="*/ 34401 w 44399"/>
                    <a:gd name="connsiteY17" fmla="*/ 3870 h 51526"/>
                    <a:gd name="connsiteX18" fmla="*/ 38220 w 44399"/>
                    <a:gd name="connsiteY18" fmla="*/ 15955 h 51526"/>
                    <a:gd name="connsiteX19" fmla="*/ 7629 w 44399"/>
                    <a:gd name="connsiteY19" fmla="*/ 36164 h 51526"/>
                    <a:gd name="connsiteX20" fmla="*/ 15166 w 44399"/>
                    <a:gd name="connsiteY20" fmla="*/ 45283 h 51526"/>
                    <a:gd name="connsiteX21" fmla="*/ 28472 w 44399"/>
                    <a:gd name="connsiteY21" fmla="*/ 43001 h 51526"/>
                    <a:gd name="connsiteX22" fmla="*/ 30750 w 44399"/>
                    <a:gd name="connsiteY22" fmla="*/ 42207 h 51526"/>
                    <a:gd name="connsiteX23" fmla="*/ 30750 w 44399"/>
                    <a:gd name="connsiteY23" fmla="*/ 25859 h 51526"/>
                    <a:gd name="connsiteX24" fmla="*/ 16087 w 44399"/>
                    <a:gd name="connsiteY24" fmla="*/ 27247 h 51526"/>
                    <a:gd name="connsiteX25" fmla="*/ 9630 w 44399"/>
                    <a:gd name="connsiteY25" fmla="*/ 29821 h 51526"/>
                    <a:gd name="connsiteX26" fmla="*/ 7629 w 44399"/>
                    <a:gd name="connsiteY26" fmla="*/ 3616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4399" h="51526">
                      <a:moveTo>
                        <a:pt x="38220" y="15955"/>
                      </a:moveTo>
                      <a:lnTo>
                        <a:pt x="38220" y="40945"/>
                      </a:lnTo>
                      <a:cubicBezTo>
                        <a:pt x="38220" y="43452"/>
                        <a:pt x="44400" y="43319"/>
                        <a:pt x="44400" y="43319"/>
                      </a:cubicBezTo>
                      <a:lnTo>
                        <a:pt x="44023" y="49888"/>
                      </a:lnTo>
                      <a:cubicBezTo>
                        <a:pt x="38789" y="49888"/>
                        <a:pt x="34460" y="50323"/>
                        <a:pt x="31864" y="47807"/>
                      </a:cubicBezTo>
                      <a:cubicBezTo>
                        <a:pt x="26242" y="50298"/>
                        <a:pt x="20152" y="51566"/>
                        <a:pt x="14002" y="51526"/>
                      </a:cubicBezTo>
                      <a:cubicBezTo>
                        <a:pt x="9440" y="51526"/>
                        <a:pt x="5965" y="50236"/>
                        <a:pt x="3576" y="47656"/>
                      </a:cubicBezTo>
                      <a:cubicBezTo>
                        <a:pt x="1187" y="45076"/>
                        <a:pt x="-6" y="41369"/>
                        <a:pt x="0" y="36532"/>
                      </a:cubicBezTo>
                      <a:cubicBezTo>
                        <a:pt x="0" y="31707"/>
                        <a:pt x="1225" y="28155"/>
                        <a:pt x="3676" y="25876"/>
                      </a:cubicBezTo>
                      <a:cubicBezTo>
                        <a:pt x="6127" y="23597"/>
                        <a:pt x="9965" y="22204"/>
                        <a:pt x="15191" y="21697"/>
                      </a:cubicBezTo>
                      <a:lnTo>
                        <a:pt x="30775" y="20218"/>
                      </a:lnTo>
                      <a:lnTo>
                        <a:pt x="30775" y="15955"/>
                      </a:lnTo>
                      <a:cubicBezTo>
                        <a:pt x="30775" y="12612"/>
                        <a:pt x="30049" y="10199"/>
                        <a:pt x="28598" y="8717"/>
                      </a:cubicBezTo>
                      <a:cubicBezTo>
                        <a:pt x="26991" y="7212"/>
                        <a:pt x="24837" y="6427"/>
                        <a:pt x="22635" y="6544"/>
                      </a:cubicBezTo>
                      <a:lnTo>
                        <a:pt x="3073" y="6544"/>
                      </a:lnTo>
                      <a:lnTo>
                        <a:pt x="3073" y="0"/>
                      </a:lnTo>
                      <a:lnTo>
                        <a:pt x="22141" y="0"/>
                      </a:lnTo>
                      <a:cubicBezTo>
                        <a:pt x="27769" y="0"/>
                        <a:pt x="31855" y="1290"/>
                        <a:pt x="34401" y="3870"/>
                      </a:cubicBezTo>
                      <a:cubicBezTo>
                        <a:pt x="36947" y="6449"/>
                        <a:pt x="38220" y="10478"/>
                        <a:pt x="38220" y="15955"/>
                      </a:cubicBezTo>
                      <a:close/>
                      <a:moveTo>
                        <a:pt x="7629" y="36164"/>
                      </a:moveTo>
                      <a:cubicBezTo>
                        <a:pt x="7629" y="42243"/>
                        <a:pt x="10141" y="45283"/>
                        <a:pt x="15166" y="45283"/>
                      </a:cubicBezTo>
                      <a:cubicBezTo>
                        <a:pt x="19699" y="45278"/>
                        <a:pt x="24197" y="44506"/>
                        <a:pt x="28472" y="43001"/>
                      </a:cubicBezTo>
                      <a:lnTo>
                        <a:pt x="30750" y="42207"/>
                      </a:lnTo>
                      <a:lnTo>
                        <a:pt x="30750" y="25859"/>
                      </a:lnTo>
                      <a:lnTo>
                        <a:pt x="16087" y="27247"/>
                      </a:lnTo>
                      <a:cubicBezTo>
                        <a:pt x="13106" y="27514"/>
                        <a:pt x="10953" y="28372"/>
                        <a:pt x="9630" y="29821"/>
                      </a:cubicBezTo>
                      <a:cubicBezTo>
                        <a:pt x="8307" y="31269"/>
                        <a:pt x="7640" y="33384"/>
                        <a:pt x="7629" y="3616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A1662740-6EDE-6826-8254-6F41FFB91D2A}"/>
                    </a:ext>
                  </a:extLst>
                </p:cNvPr>
                <p:cNvSpPr/>
                <p:nvPr/>
              </p:nvSpPr>
              <p:spPr>
                <a:xfrm>
                  <a:off x="8372989" y="2696901"/>
                  <a:ext cx="37432" cy="51534"/>
                </a:xfrm>
                <a:custGeom>
                  <a:avLst/>
                  <a:gdLst>
                    <a:gd name="connsiteX0" fmla="*/ 18247 w 37432"/>
                    <a:gd name="connsiteY0" fmla="*/ 6653 h 51534"/>
                    <a:gd name="connsiteX1" fmla="*/ 7420 w 37432"/>
                    <a:gd name="connsiteY1" fmla="*/ 14175 h 51534"/>
                    <a:gd name="connsiteX2" fmla="*/ 9932 w 37432"/>
                    <a:gd name="connsiteY2" fmla="*/ 19081 h 51534"/>
                    <a:gd name="connsiteX3" fmla="*/ 21245 w 37432"/>
                    <a:gd name="connsiteY3" fmla="*/ 22056 h 51534"/>
                    <a:gd name="connsiteX4" fmla="*/ 33756 w 37432"/>
                    <a:gd name="connsiteY4" fmla="*/ 26369 h 51534"/>
                    <a:gd name="connsiteX5" fmla="*/ 37433 w 37432"/>
                    <a:gd name="connsiteY5" fmla="*/ 36766 h 51534"/>
                    <a:gd name="connsiteX6" fmla="*/ 32517 w 37432"/>
                    <a:gd name="connsiteY6" fmla="*/ 47966 h 51534"/>
                    <a:gd name="connsiteX7" fmla="*/ 18172 w 37432"/>
                    <a:gd name="connsiteY7" fmla="*/ 51534 h 51534"/>
                    <a:gd name="connsiteX8" fmla="*/ 368 w 37432"/>
                    <a:gd name="connsiteY8" fmla="*/ 50013 h 51534"/>
                    <a:gd name="connsiteX9" fmla="*/ 770 w 37432"/>
                    <a:gd name="connsiteY9" fmla="*/ 43578 h 51534"/>
                    <a:gd name="connsiteX10" fmla="*/ 18172 w 37432"/>
                    <a:gd name="connsiteY10" fmla="*/ 44890 h 51534"/>
                    <a:gd name="connsiteX11" fmla="*/ 26956 w 37432"/>
                    <a:gd name="connsiteY11" fmla="*/ 43060 h 51534"/>
                    <a:gd name="connsiteX12" fmla="*/ 29980 w 37432"/>
                    <a:gd name="connsiteY12" fmla="*/ 36917 h 51534"/>
                    <a:gd name="connsiteX13" fmla="*/ 27400 w 37432"/>
                    <a:gd name="connsiteY13" fmla="*/ 31066 h 51534"/>
                    <a:gd name="connsiteX14" fmla="*/ 16087 w 37432"/>
                    <a:gd name="connsiteY14" fmla="*/ 28141 h 51534"/>
                    <a:gd name="connsiteX15" fmla="*/ 3676 w 37432"/>
                    <a:gd name="connsiteY15" fmla="*/ 24079 h 51534"/>
                    <a:gd name="connsiteX16" fmla="*/ 0 w 37432"/>
                    <a:gd name="connsiteY16" fmla="*/ 14167 h 51534"/>
                    <a:gd name="connsiteX17" fmla="*/ 5117 w 37432"/>
                    <a:gd name="connsiteY17" fmla="*/ 3469 h 51534"/>
                    <a:gd name="connsiteX18" fmla="*/ 17870 w 37432"/>
                    <a:gd name="connsiteY18" fmla="*/ 0 h 51534"/>
                    <a:gd name="connsiteX19" fmla="*/ 35917 w 37432"/>
                    <a:gd name="connsiteY19" fmla="*/ 1028 h 51534"/>
                    <a:gd name="connsiteX20" fmla="*/ 35917 w 37432"/>
                    <a:gd name="connsiteY20" fmla="*/ 7505 h 51534"/>
                    <a:gd name="connsiteX21" fmla="*/ 18247 w 37432"/>
                    <a:gd name="connsiteY21" fmla="*/ 6653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7432" h="51534">
                      <a:moveTo>
                        <a:pt x="18247" y="6653"/>
                      </a:moveTo>
                      <a:cubicBezTo>
                        <a:pt x="11029" y="6653"/>
                        <a:pt x="7420" y="9160"/>
                        <a:pt x="7420" y="14175"/>
                      </a:cubicBezTo>
                      <a:cubicBezTo>
                        <a:pt x="7420" y="16493"/>
                        <a:pt x="8257" y="18128"/>
                        <a:pt x="9932" y="19081"/>
                      </a:cubicBezTo>
                      <a:cubicBezTo>
                        <a:pt x="11607" y="20034"/>
                        <a:pt x="15377" y="21026"/>
                        <a:pt x="21245" y="22056"/>
                      </a:cubicBezTo>
                      <a:cubicBezTo>
                        <a:pt x="27141" y="23087"/>
                        <a:pt x="31311" y="24525"/>
                        <a:pt x="33756" y="26369"/>
                      </a:cubicBezTo>
                      <a:cubicBezTo>
                        <a:pt x="36202" y="28214"/>
                        <a:pt x="37427" y="31679"/>
                        <a:pt x="37433" y="36766"/>
                      </a:cubicBezTo>
                      <a:cubicBezTo>
                        <a:pt x="37433" y="41859"/>
                        <a:pt x="35794" y="45592"/>
                        <a:pt x="32517" y="47966"/>
                      </a:cubicBezTo>
                      <a:cubicBezTo>
                        <a:pt x="29240" y="50339"/>
                        <a:pt x="24458" y="51529"/>
                        <a:pt x="18172" y="51534"/>
                      </a:cubicBezTo>
                      <a:cubicBezTo>
                        <a:pt x="14069" y="51534"/>
                        <a:pt x="368" y="50013"/>
                        <a:pt x="368" y="50013"/>
                      </a:cubicBezTo>
                      <a:lnTo>
                        <a:pt x="770" y="43578"/>
                      </a:lnTo>
                      <a:cubicBezTo>
                        <a:pt x="8642" y="44330"/>
                        <a:pt x="14328" y="44890"/>
                        <a:pt x="18172" y="44890"/>
                      </a:cubicBezTo>
                      <a:cubicBezTo>
                        <a:pt x="22016" y="44890"/>
                        <a:pt x="24938" y="44280"/>
                        <a:pt x="26956" y="43060"/>
                      </a:cubicBezTo>
                      <a:cubicBezTo>
                        <a:pt x="28975" y="41839"/>
                        <a:pt x="29980" y="39792"/>
                        <a:pt x="29980" y="36917"/>
                      </a:cubicBezTo>
                      <a:cubicBezTo>
                        <a:pt x="29980" y="34041"/>
                        <a:pt x="29142" y="32094"/>
                        <a:pt x="27400" y="31066"/>
                      </a:cubicBezTo>
                      <a:cubicBezTo>
                        <a:pt x="25658" y="30038"/>
                        <a:pt x="21907" y="29069"/>
                        <a:pt x="16087" y="28141"/>
                      </a:cubicBezTo>
                      <a:cubicBezTo>
                        <a:pt x="10267" y="27213"/>
                        <a:pt x="6122" y="25859"/>
                        <a:pt x="3676" y="24079"/>
                      </a:cubicBezTo>
                      <a:cubicBezTo>
                        <a:pt x="1231" y="22299"/>
                        <a:pt x="0" y="18989"/>
                        <a:pt x="0" y="14167"/>
                      </a:cubicBezTo>
                      <a:cubicBezTo>
                        <a:pt x="0" y="9344"/>
                        <a:pt x="1675" y="5809"/>
                        <a:pt x="5117" y="3469"/>
                      </a:cubicBezTo>
                      <a:cubicBezTo>
                        <a:pt x="8558" y="1128"/>
                        <a:pt x="12779" y="0"/>
                        <a:pt x="17870" y="0"/>
                      </a:cubicBezTo>
                      <a:cubicBezTo>
                        <a:pt x="21907" y="0"/>
                        <a:pt x="35917" y="1028"/>
                        <a:pt x="35917" y="1028"/>
                      </a:cubicBezTo>
                      <a:lnTo>
                        <a:pt x="35917" y="7505"/>
                      </a:lnTo>
                      <a:cubicBezTo>
                        <a:pt x="28522" y="7179"/>
                        <a:pt x="22476" y="6653"/>
                        <a:pt x="18247" y="6653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253BC06D-731A-B22E-0FE3-7C3B4420DB19}"/>
                    </a:ext>
                  </a:extLst>
                </p:cNvPr>
                <p:cNvSpPr/>
                <p:nvPr/>
              </p:nvSpPr>
              <p:spPr>
                <a:xfrm>
                  <a:off x="8416158" y="2682743"/>
                  <a:ext cx="30842" cy="65792"/>
                </a:xfrm>
                <a:custGeom>
                  <a:avLst/>
                  <a:gdLst>
                    <a:gd name="connsiteX0" fmla="*/ 30147 w 30842"/>
                    <a:gd name="connsiteY0" fmla="*/ 21597 h 65792"/>
                    <a:gd name="connsiteX1" fmla="*/ 14362 w 30842"/>
                    <a:gd name="connsiteY1" fmla="*/ 21597 h 65792"/>
                    <a:gd name="connsiteX2" fmla="*/ 14362 w 30842"/>
                    <a:gd name="connsiteY2" fmla="*/ 45283 h 65792"/>
                    <a:gd name="connsiteX3" fmla="*/ 15601 w 30842"/>
                    <a:gd name="connsiteY3" fmla="*/ 56474 h 65792"/>
                    <a:gd name="connsiteX4" fmla="*/ 21505 w 30842"/>
                    <a:gd name="connsiteY4" fmla="*/ 59148 h 65792"/>
                    <a:gd name="connsiteX5" fmla="*/ 30340 w 30842"/>
                    <a:gd name="connsiteY5" fmla="*/ 58555 h 65792"/>
                    <a:gd name="connsiteX6" fmla="*/ 30842 w 30842"/>
                    <a:gd name="connsiteY6" fmla="*/ 64698 h 65792"/>
                    <a:gd name="connsiteX7" fmla="*/ 20709 w 30842"/>
                    <a:gd name="connsiteY7" fmla="*/ 65793 h 65792"/>
                    <a:gd name="connsiteX8" fmla="*/ 9990 w 30842"/>
                    <a:gd name="connsiteY8" fmla="*/ 62024 h 65792"/>
                    <a:gd name="connsiteX9" fmla="*/ 7018 w 30842"/>
                    <a:gd name="connsiteY9" fmla="*/ 47656 h 65792"/>
                    <a:gd name="connsiteX10" fmla="*/ 7018 w 30842"/>
                    <a:gd name="connsiteY10" fmla="*/ 21597 h 65792"/>
                    <a:gd name="connsiteX11" fmla="*/ 0 w 30842"/>
                    <a:gd name="connsiteY11" fmla="*/ 21597 h 65792"/>
                    <a:gd name="connsiteX12" fmla="*/ 0 w 30842"/>
                    <a:gd name="connsiteY12" fmla="*/ 15161 h 65792"/>
                    <a:gd name="connsiteX13" fmla="*/ 7051 w 30842"/>
                    <a:gd name="connsiteY13" fmla="*/ 15161 h 65792"/>
                    <a:gd name="connsiteX14" fmla="*/ 7051 w 30842"/>
                    <a:gd name="connsiteY14" fmla="*/ 0 h 65792"/>
                    <a:gd name="connsiteX15" fmla="*/ 14395 w 30842"/>
                    <a:gd name="connsiteY15" fmla="*/ 0 h 65792"/>
                    <a:gd name="connsiteX16" fmla="*/ 14395 w 30842"/>
                    <a:gd name="connsiteY16" fmla="*/ 15161 h 65792"/>
                    <a:gd name="connsiteX17" fmla="*/ 30147 w 30842"/>
                    <a:gd name="connsiteY17" fmla="*/ 15161 h 65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0842" h="65792">
                      <a:moveTo>
                        <a:pt x="30147" y="21597"/>
                      </a:moveTo>
                      <a:lnTo>
                        <a:pt x="14362" y="21597"/>
                      </a:lnTo>
                      <a:lnTo>
                        <a:pt x="14362" y="45283"/>
                      </a:lnTo>
                      <a:cubicBezTo>
                        <a:pt x="14362" y="50960"/>
                        <a:pt x="14775" y="54691"/>
                        <a:pt x="15601" y="56474"/>
                      </a:cubicBezTo>
                      <a:cubicBezTo>
                        <a:pt x="16439" y="58262"/>
                        <a:pt x="18398" y="59148"/>
                        <a:pt x="21505" y="59148"/>
                      </a:cubicBezTo>
                      <a:lnTo>
                        <a:pt x="30340" y="58555"/>
                      </a:lnTo>
                      <a:lnTo>
                        <a:pt x="30842" y="64698"/>
                      </a:lnTo>
                      <a:cubicBezTo>
                        <a:pt x="27497" y="65315"/>
                        <a:pt x="24109" y="65681"/>
                        <a:pt x="20709" y="65793"/>
                      </a:cubicBezTo>
                      <a:cubicBezTo>
                        <a:pt x="15551" y="65793"/>
                        <a:pt x="11978" y="64537"/>
                        <a:pt x="9990" y="62024"/>
                      </a:cubicBezTo>
                      <a:cubicBezTo>
                        <a:pt x="8003" y="59510"/>
                        <a:pt x="7012" y="54721"/>
                        <a:pt x="7018" y="47656"/>
                      </a:cubicBezTo>
                      <a:lnTo>
                        <a:pt x="7018" y="21597"/>
                      </a:lnTo>
                      <a:lnTo>
                        <a:pt x="0" y="21597"/>
                      </a:lnTo>
                      <a:lnTo>
                        <a:pt x="0" y="15161"/>
                      </a:lnTo>
                      <a:lnTo>
                        <a:pt x="7051" y="15161"/>
                      </a:lnTo>
                      <a:lnTo>
                        <a:pt x="7051" y="0"/>
                      </a:lnTo>
                      <a:lnTo>
                        <a:pt x="14395" y="0"/>
                      </a:lnTo>
                      <a:lnTo>
                        <a:pt x="14395" y="15161"/>
                      </a:lnTo>
                      <a:lnTo>
                        <a:pt x="30147" y="1516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12FD271A-2E3B-D693-071E-F0DAACD31D00}"/>
                    </a:ext>
                  </a:extLst>
                </p:cNvPr>
                <p:cNvSpPr/>
                <p:nvPr/>
              </p:nvSpPr>
              <p:spPr>
                <a:xfrm>
                  <a:off x="8456655" y="2682952"/>
                  <a:ext cx="7444" cy="65099"/>
                </a:xfrm>
                <a:custGeom>
                  <a:avLst/>
                  <a:gdLst>
                    <a:gd name="connsiteX0" fmla="*/ 0 w 7444"/>
                    <a:gd name="connsiteY0" fmla="*/ 8625 h 65099"/>
                    <a:gd name="connsiteX1" fmla="*/ 0 w 7444"/>
                    <a:gd name="connsiteY1" fmla="*/ 0 h 65099"/>
                    <a:gd name="connsiteX2" fmla="*/ 7445 w 7444"/>
                    <a:gd name="connsiteY2" fmla="*/ 0 h 65099"/>
                    <a:gd name="connsiteX3" fmla="*/ 7445 w 7444"/>
                    <a:gd name="connsiteY3" fmla="*/ 8625 h 65099"/>
                    <a:gd name="connsiteX4" fmla="*/ 0 w 7444"/>
                    <a:gd name="connsiteY4" fmla="*/ 65099 h 65099"/>
                    <a:gd name="connsiteX5" fmla="*/ 0 w 7444"/>
                    <a:gd name="connsiteY5" fmla="*/ 14952 h 65099"/>
                    <a:gd name="connsiteX6" fmla="*/ 7445 w 7444"/>
                    <a:gd name="connsiteY6" fmla="*/ 14952 h 65099"/>
                    <a:gd name="connsiteX7" fmla="*/ 7445 w 7444"/>
                    <a:gd name="connsiteY7" fmla="*/ 65099 h 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44" h="65099">
                      <a:moveTo>
                        <a:pt x="0" y="8625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8625"/>
                      </a:lnTo>
                      <a:close/>
                      <a:moveTo>
                        <a:pt x="0" y="65099"/>
                      </a:moveTo>
                      <a:lnTo>
                        <a:pt x="0" y="14952"/>
                      </a:lnTo>
                      <a:lnTo>
                        <a:pt x="7445" y="14952"/>
                      </a:lnTo>
                      <a:lnTo>
                        <a:pt x="7445" y="65099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id="{E71DF31A-8565-AFBA-C7CD-BB0E3BB1A273}"/>
                    </a:ext>
                  </a:extLst>
                </p:cNvPr>
                <p:cNvSpPr/>
                <p:nvPr/>
              </p:nvSpPr>
              <p:spPr>
                <a:xfrm>
                  <a:off x="8475715" y="2696909"/>
                  <a:ext cx="34250" cy="51534"/>
                </a:xfrm>
                <a:custGeom>
                  <a:avLst/>
                  <a:gdLst>
                    <a:gd name="connsiteX0" fmla="*/ 20634 w 34250"/>
                    <a:gd name="connsiteY0" fmla="*/ 0 h 51534"/>
                    <a:gd name="connsiteX1" fmla="*/ 31721 w 34250"/>
                    <a:gd name="connsiteY1" fmla="*/ 1195 h 51534"/>
                    <a:gd name="connsiteX2" fmla="*/ 34100 w 34250"/>
                    <a:gd name="connsiteY2" fmla="*/ 1488 h 51534"/>
                    <a:gd name="connsiteX3" fmla="*/ 33807 w 34250"/>
                    <a:gd name="connsiteY3" fmla="*/ 7530 h 51534"/>
                    <a:gd name="connsiteX4" fmla="*/ 22083 w 34250"/>
                    <a:gd name="connsiteY4" fmla="*/ 6644 h 51534"/>
                    <a:gd name="connsiteX5" fmla="*/ 10618 w 34250"/>
                    <a:gd name="connsiteY5" fmla="*/ 10656 h 51534"/>
                    <a:gd name="connsiteX6" fmla="*/ 7587 w 34250"/>
                    <a:gd name="connsiteY6" fmla="*/ 25516 h 51534"/>
                    <a:gd name="connsiteX7" fmla="*/ 10417 w 34250"/>
                    <a:gd name="connsiteY7" fmla="*/ 40627 h 51534"/>
                    <a:gd name="connsiteX8" fmla="*/ 22225 w 34250"/>
                    <a:gd name="connsiteY8" fmla="*/ 44890 h 51534"/>
                    <a:gd name="connsiteX9" fmla="*/ 33949 w 34250"/>
                    <a:gd name="connsiteY9" fmla="*/ 44004 h 51534"/>
                    <a:gd name="connsiteX10" fmla="*/ 34250 w 34250"/>
                    <a:gd name="connsiteY10" fmla="*/ 50147 h 51534"/>
                    <a:gd name="connsiteX11" fmla="*/ 20450 w 34250"/>
                    <a:gd name="connsiteY11" fmla="*/ 51534 h 51534"/>
                    <a:gd name="connsiteX12" fmla="*/ 4422 w 34250"/>
                    <a:gd name="connsiteY12" fmla="*/ 45584 h 51534"/>
                    <a:gd name="connsiteX13" fmla="*/ 0 w 34250"/>
                    <a:gd name="connsiteY13" fmla="*/ 25525 h 51534"/>
                    <a:gd name="connsiteX14" fmla="*/ 4765 w 34250"/>
                    <a:gd name="connsiteY14" fmla="*/ 5708 h 51534"/>
                    <a:gd name="connsiteX15" fmla="*/ 20634 w 34250"/>
                    <a:gd name="connsiteY15" fmla="*/ 0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4250" h="51534">
                      <a:moveTo>
                        <a:pt x="20634" y="0"/>
                      </a:moveTo>
                      <a:cubicBezTo>
                        <a:pt x="24352" y="158"/>
                        <a:pt x="28055" y="558"/>
                        <a:pt x="31721" y="1195"/>
                      </a:cubicBezTo>
                      <a:lnTo>
                        <a:pt x="34100" y="1488"/>
                      </a:lnTo>
                      <a:lnTo>
                        <a:pt x="33807" y="7530"/>
                      </a:lnTo>
                      <a:cubicBezTo>
                        <a:pt x="29916" y="7038"/>
                        <a:pt x="26004" y="6743"/>
                        <a:pt x="22083" y="6644"/>
                      </a:cubicBezTo>
                      <a:cubicBezTo>
                        <a:pt x="16455" y="6644"/>
                        <a:pt x="12634" y="7982"/>
                        <a:pt x="10618" y="10656"/>
                      </a:cubicBezTo>
                      <a:cubicBezTo>
                        <a:pt x="8603" y="13331"/>
                        <a:pt x="7593" y="18284"/>
                        <a:pt x="7587" y="25516"/>
                      </a:cubicBezTo>
                      <a:cubicBezTo>
                        <a:pt x="7587" y="32760"/>
                        <a:pt x="8531" y="37797"/>
                        <a:pt x="10417" y="40627"/>
                      </a:cubicBezTo>
                      <a:cubicBezTo>
                        <a:pt x="12304" y="43458"/>
                        <a:pt x="16240" y="44879"/>
                        <a:pt x="22225" y="44890"/>
                      </a:cubicBezTo>
                      <a:lnTo>
                        <a:pt x="33949" y="44004"/>
                      </a:lnTo>
                      <a:lnTo>
                        <a:pt x="34250" y="50147"/>
                      </a:lnTo>
                      <a:cubicBezTo>
                        <a:pt x="29686" y="50918"/>
                        <a:pt x="25076" y="51382"/>
                        <a:pt x="20450" y="51534"/>
                      </a:cubicBezTo>
                      <a:cubicBezTo>
                        <a:pt x="12712" y="51534"/>
                        <a:pt x="7369" y="49551"/>
                        <a:pt x="4422" y="45584"/>
                      </a:cubicBezTo>
                      <a:cubicBezTo>
                        <a:pt x="1474" y="41616"/>
                        <a:pt x="0" y="34930"/>
                        <a:pt x="0" y="25525"/>
                      </a:cubicBezTo>
                      <a:cubicBezTo>
                        <a:pt x="0" y="16114"/>
                        <a:pt x="1589" y="9508"/>
                        <a:pt x="4765" y="5708"/>
                      </a:cubicBezTo>
                      <a:cubicBezTo>
                        <a:pt x="7941" y="1908"/>
                        <a:pt x="13231" y="6"/>
                        <a:pt x="20634" y="0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606FD394-2A26-823A-24D9-5CED8EAD1F32}"/>
                  </a:ext>
                </a:extLst>
              </p:cNvPr>
              <p:cNvGrpSpPr/>
              <p:nvPr/>
            </p:nvGrpSpPr>
            <p:grpSpPr>
              <a:xfrm>
                <a:off x="3616149" y="963135"/>
                <a:ext cx="771240" cy="135548"/>
                <a:chOff x="5402541" y="3307041"/>
                <a:chExt cx="1387831" cy="243916"/>
              </a:xfrm>
            </p:grpSpPr>
            <p:sp>
              <p:nvSpPr>
                <p:cNvPr id="1054" name="Freeform: Shape 1053">
                  <a:extLst>
                    <a:ext uri="{FF2B5EF4-FFF2-40B4-BE49-F238E27FC236}">
                      <a16:creationId xmlns:a16="http://schemas.microsoft.com/office/drawing/2014/main" id="{78E23245-9E51-F8E6-95BB-A6A22247299F}"/>
                    </a:ext>
                  </a:extLst>
                </p:cNvPr>
                <p:cNvSpPr/>
                <p:nvPr/>
              </p:nvSpPr>
              <p:spPr>
                <a:xfrm>
                  <a:off x="5678805" y="3307080"/>
                  <a:ext cx="1111567" cy="243839"/>
                </a:xfrm>
                <a:custGeom>
                  <a:avLst/>
                  <a:gdLst>
                    <a:gd name="connsiteX0" fmla="*/ 727710 w 1111567"/>
                    <a:gd name="connsiteY0" fmla="*/ 62865 h 243839"/>
                    <a:gd name="connsiteX1" fmla="*/ 695325 w 1111567"/>
                    <a:gd name="connsiteY1" fmla="*/ 62865 h 243839"/>
                    <a:gd name="connsiteX2" fmla="*/ 676275 w 1111567"/>
                    <a:gd name="connsiteY2" fmla="*/ 68580 h 243839"/>
                    <a:gd name="connsiteX3" fmla="*/ 670560 w 1111567"/>
                    <a:gd name="connsiteY3" fmla="*/ 87630 h 243839"/>
                    <a:gd name="connsiteX4" fmla="*/ 670560 w 1111567"/>
                    <a:gd name="connsiteY4" fmla="*/ 198120 h 243839"/>
                    <a:gd name="connsiteX5" fmla="*/ 651510 w 1111567"/>
                    <a:gd name="connsiteY5" fmla="*/ 198120 h 243839"/>
                    <a:gd name="connsiteX6" fmla="*/ 651510 w 1111567"/>
                    <a:gd name="connsiteY6" fmla="*/ 85725 h 243839"/>
                    <a:gd name="connsiteX7" fmla="*/ 657225 w 1111567"/>
                    <a:gd name="connsiteY7" fmla="*/ 60960 h 243839"/>
                    <a:gd name="connsiteX8" fmla="*/ 693420 w 1111567"/>
                    <a:gd name="connsiteY8" fmla="*/ 45720 h 243839"/>
                    <a:gd name="connsiteX9" fmla="*/ 727710 w 1111567"/>
                    <a:gd name="connsiteY9" fmla="*/ 45720 h 243839"/>
                    <a:gd name="connsiteX10" fmla="*/ 727710 w 1111567"/>
                    <a:gd name="connsiteY10" fmla="*/ 62865 h 243839"/>
                    <a:gd name="connsiteX11" fmla="*/ 603885 w 1111567"/>
                    <a:gd name="connsiteY11" fmla="*/ 180975 h 243839"/>
                    <a:gd name="connsiteX12" fmla="*/ 584835 w 1111567"/>
                    <a:gd name="connsiteY12" fmla="*/ 175260 h 243839"/>
                    <a:gd name="connsiteX13" fmla="*/ 579120 w 1111567"/>
                    <a:gd name="connsiteY13" fmla="*/ 157163 h 243839"/>
                    <a:gd name="connsiteX14" fmla="*/ 579120 w 1111567"/>
                    <a:gd name="connsiteY14" fmla="*/ 62865 h 243839"/>
                    <a:gd name="connsiteX15" fmla="*/ 619125 w 1111567"/>
                    <a:gd name="connsiteY15" fmla="*/ 62865 h 243839"/>
                    <a:gd name="connsiteX16" fmla="*/ 619125 w 1111567"/>
                    <a:gd name="connsiteY16" fmla="*/ 45720 h 243839"/>
                    <a:gd name="connsiteX17" fmla="*/ 579120 w 1111567"/>
                    <a:gd name="connsiteY17" fmla="*/ 45720 h 243839"/>
                    <a:gd name="connsiteX18" fmla="*/ 579120 w 1111567"/>
                    <a:gd name="connsiteY18" fmla="*/ 0 h 243839"/>
                    <a:gd name="connsiteX19" fmla="*/ 560070 w 1111567"/>
                    <a:gd name="connsiteY19" fmla="*/ 0 h 243839"/>
                    <a:gd name="connsiteX20" fmla="*/ 560070 w 1111567"/>
                    <a:gd name="connsiteY20" fmla="*/ 157163 h 243839"/>
                    <a:gd name="connsiteX21" fmla="*/ 565785 w 1111567"/>
                    <a:gd name="connsiteY21" fmla="*/ 181928 h 243839"/>
                    <a:gd name="connsiteX22" fmla="*/ 601028 w 1111567"/>
                    <a:gd name="connsiteY22" fmla="*/ 197168 h 243839"/>
                    <a:gd name="connsiteX23" fmla="*/ 636270 w 1111567"/>
                    <a:gd name="connsiteY23" fmla="*/ 197168 h 243839"/>
                    <a:gd name="connsiteX24" fmla="*/ 636270 w 1111567"/>
                    <a:gd name="connsiteY24" fmla="*/ 180023 h 243839"/>
                    <a:gd name="connsiteX25" fmla="*/ 603885 w 1111567"/>
                    <a:gd name="connsiteY25" fmla="*/ 180975 h 243839"/>
                    <a:gd name="connsiteX26" fmla="*/ 102870 w 1111567"/>
                    <a:gd name="connsiteY26" fmla="*/ 0 h 243839"/>
                    <a:gd name="connsiteX27" fmla="*/ 102870 w 1111567"/>
                    <a:gd name="connsiteY27" fmla="*/ 45720 h 243839"/>
                    <a:gd name="connsiteX28" fmla="*/ 62865 w 1111567"/>
                    <a:gd name="connsiteY28" fmla="*/ 45720 h 243839"/>
                    <a:gd name="connsiteX29" fmla="*/ 14288 w 1111567"/>
                    <a:gd name="connsiteY29" fmla="*/ 61913 h 243839"/>
                    <a:gd name="connsiteX30" fmla="*/ 0 w 1111567"/>
                    <a:gd name="connsiteY30" fmla="*/ 97155 h 243839"/>
                    <a:gd name="connsiteX31" fmla="*/ 0 w 1111567"/>
                    <a:gd name="connsiteY31" fmla="*/ 145733 h 243839"/>
                    <a:gd name="connsiteX32" fmla="*/ 14288 w 1111567"/>
                    <a:gd name="connsiteY32" fmla="*/ 180975 h 243839"/>
                    <a:gd name="connsiteX33" fmla="*/ 62865 w 1111567"/>
                    <a:gd name="connsiteY33" fmla="*/ 197168 h 243839"/>
                    <a:gd name="connsiteX34" fmla="*/ 80963 w 1111567"/>
                    <a:gd name="connsiteY34" fmla="*/ 197168 h 243839"/>
                    <a:gd name="connsiteX35" fmla="*/ 116205 w 1111567"/>
                    <a:gd name="connsiteY35" fmla="*/ 181928 h 243839"/>
                    <a:gd name="connsiteX36" fmla="*/ 121920 w 1111567"/>
                    <a:gd name="connsiteY36" fmla="*/ 157163 h 243839"/>
                    <a:gd name="connsiteX37" fmla="*/ 121920 w 1111567"/>
                    <a:gd name="connsiteY37" fmla="*/ 0 h 243839"/>
                    <a:gd name="connsiteX38" fmla="*/ 102870 w 1111567"/>
                    <a:gd name="connsiteY38" fmla="*/ 0 h 243839"/>
                    <a:gd name="connsiteX39" fmla="*/ 97155 w 1111567"/>
                    <a:gd name="connsiteY39" fmla="*/ 175260 h 243839"/>
                    <a:gd name="connsiteX40" fmla="*/ 78105 w 1111567"/>
                    <a:gd name="connsiteY40" fmla="*/ 180975 h 243839"/>
                    <a:gd name="connsiteX41" fmla="*/ 60960 w 1111567"/>
                    <a:gd name="connsiteY41" fmla="*/ 180975 h 243839"/>
                    <a:gd name="connsiteX42" fmla="*/ 29527 w 1111567"/>
                    <a:gd name="connsiteY42" fmla="*/ 170498 h 243839"/>
                    <a:gd name="connsiteX43" fmla="*/ 20002 w 1111567"/>
                    <a:gd name="connsiteY43" fmla="*/ 147638 h 243839"/>
                    <a:gd name="connsiteX44" fmla="*/ 20002 w 1111567"/>
                    <a:gd name="connsiteY44" fmla="*/ 97155 h 243839"/>
                    <a:gd name="connsiteX45" fmla="*/ 29527 w 1111567"/>
                    <a:gd name="connsiteY45" fmla="*/ 74295 h 243839"/>
                    <a:gd name="connsiteX46" fmla="*/ 60960 w 1111567"/>
                    <a:gd name="connsiteY46" fmla="*/ 63818 h 243839"/>
                    <a:gd name="connsiteX47" fmla="*/ 102870 w 1111567"/>
                    <a:gd name="connsiteY47" fmla="*/ 63818 h 243839"/>
                    <a:gd name="connsiteX48" fmla="*/ 102870 w 1111567"/>
                    <a:gd name="connsiteY48" fmla="*/ 157163 h 243839"/>
                    <a:gd name="connsiteX49" fmla="*/ 97155 w 1111567"/>
                    <a:gd name="connsiteY49" fmla="*/ 175260 h 243839"/>
                    <a:gd name="connsiteX50" fmla="*/ 901065 w 1111567"/>
                    <a:gd name="connsiteY50" fmla="*/ 73343 h 243839"/>
                    <a:gd name="connsiteX51" fmla="*/ 932498 w 1111567"/>
                    <a:gd name="connsiteY51" fmla="*/ 62865 h 243839"/>
                    <a:gd name="connsiteX52" fmla="*/ 978217 w 1111567"/>
                    <a:gd name="connsiteY52" fmla="*/ 62865 h 243839"/>
                    <a:gd name="connsiteX53" fmla="*/ 978217 w 1111567"/>
                    <a:gd name="connsiteY53" fmla="*/ 45720 h 243839"/>
                    <a:gd name="connsiteX54" fmla="*/ 934403 w 1111567"/>
                    <a:gd name="connsiteY54" fmla="*/ 45720 h 243839"/>
                    <a:gd name="connsiteX55" fmla="*/ 885825 w 1111567"/>
                    <a:gd name="connsiteY55" fmla="*/ 61913 h 243839"/>
                    <a:gd name="connsiteX56" fmla="*/ 871537 w 1111567"/>
                    <a:gd name="connsiteY56" fmla="*/ 97155 h 243839"/>
                    <a:gd name="connsiteX57" fmla="*/ 871537 w 1111567"/>
                    <a:gd name="connsiteY57" fmla="*/ 145733 h 243839"/>
                    <a:gd name="connsiteX58" fmla="*/ 885825 w 1111567"/>
                    <a:gd name="connsiteY58" fmla="*/ 180975 h 243839"/>
                    <a:gd name="connsiteX59" fmla="*/ 934403 w 1111567"/>
                    <a:gd name="connsiteY59" fmla="*/ 197168 h 243839"/>
                    <a:gd name="connsiteX60" fmla="*/ 978217 w 1111567"/>
                    <a:gd name="connsiteY60" fmla="*/ 197168 h 243839"/>
                    <a:gd name="connsiteX61" fmla="*/ 978217 w 1111567"/>
                    <a:gd name="connsiteY61" fmla="*/ 180023 h 243839"/>
                    <a:gd name="connsiteX62" fmla="*/ 932498 w 1111567"/>
                    <a:gd name="connsiteY62" fmla="*/ 180023 h 243839"/>
                    <a:gd name="connsiteX63" fmla="*/ 901065 w 1111567"/>
                    <a:gd name="connsiteY63" fmla="*/ 169545 h 243839"/>
                    <a:gd name="connsiteX64" fmla="*/ 891540 w 1111567"/>
                    <a:gd name="connsiteY64" fmla="*/ 146685 h 243839"/>
                    <a:gd name="connsiteX65" fmla="*/ 891540 w 1111567"/>
                    <a:gd name="connsiteY65" fmla="*/ 96203 h 243839"/>
                    <a:gd name="connsiteX66" fmla="*/ 901065 w 1111567"/>
                    <a:gd name="connsiteY66" fmla="*/ 73343 h 243839"/>
                    <a:gd name="connsiteX67" fmla="*/ 540068 w 1111567"/>
                    <a:gd name="connsiteY67" fmla="*/ 97155 h 243839"/>
                    <a:gd name="connsiteX68" fmla="*/ 525780 w 1111567"/>
                    <a:gd name="connsiteY68" fmla="*/ 61913 h 243839"/>
                    <a:gd name="connsiteX69" fmla="*/ 478155 w 1111567"/>
                    <a:gd name="connsiteY69" fmla="*/ 45720 h 243839"/>
                    <a:gd name="connsiteX70" fmla="*/ 435293 w 1111567"/>
                    <a:gd name="connsiteY70" fmla="*/ 45720 h 243839"/>
                    <a:gd name="connsiteX71" fmla="*/ 435293 w 1111567"/>
                    <a:gd name="connsiteY71" fmla="*/ 62865 h 243839"/>
                    <a:gd name="connsiteX72" fmla="*/ 480060 w 1111567"/>
                    <a:gd name="connsiteY72" fmla="*/ 62865 h 243839"/>
                    <a:gd name="connsiteX73" fmla="*/ 511493 w 1111567"/>
                    <a:gd name="connsiteY73" fmla="*/ 73343 h 243839"/>
                    <a:gd name="connsiteX74" fmla="*/ 521018 w 1111567"/>
                    <a:gd name="connsiteY74" fmla="*/ 96203 h 243839"/>
                    <a:gd name="connsiteX75" fmla="*/ 521018 w 1111567"/>
                    <a:gd name="connsiteY75" fmla="*/ 111443 h 243839"/>
                    <a:gd name="connsiteX76" fmla="*/ 460058 w 1111567"/>
                    <a:gd name="connsiteY76" fmla="*/ 111443 h 243839"/>
                    <a:gd name="connsiteX77" fmla="*/ 424815 w 1111567"/>
                    <a:gd name="connsiteY77" fmla="*/ 126683 h 243839"/>
                    <a:gd name="connsiteX78" fmla="*/ 419100 w 1111567"/>
                    <a:gd name="connsiteY78" fmla="*/ 151448 h 243839"/>
                    <a:gd name="connsiteX79" fmla="*/ 419100 w 1111567"/>
                    <a:gd name="connsiteY79" fmla="*/ 157163 h 243839"/>
                    <a:gd name="connsiteX80" fmla="*/ 424815 w 1111567"/>
                    <a:gd name="connsiteY80" fmla="*/ 181928 h 243839"/>
                    <a:gd name="connsiteX81" fmla="*/ 460058 w 1111567"/>
                    <a:gd name="connsiteY81" fmla="*/ 197168 h 243839"/>
                    <a:gd name="connsiteX82" fmla="*/ 499110 w 1111567"/>
                    <a:gd name="connsiteY82" fmla="*/ 197168 h 243839"/>
                    <a:gd name="connsiteX83" fmla="*/ 534353 w 1111567"/>
                    <a:gd name="connsiteY83" fmla="*/ 181928 h 243839"/>
                    <a:gd name="connsiteX84" fmla="*/ 540068 w 1111567"/>
                    <a:gd name="connsiteY84" fmla="*/ 157163 h 243839"/>
                    <a:gd name="connsiteX85" fmla="*/ 540068 w 1111567"/>
                    <a:gd name="connsiteY85" fmla="*/ 97155 h 243839"/>
                    <a:gd name="connsiteX86" fmla="*/ 515303 w 1111567"/>
                    <a:gd name="connsiteY86" fmla="*/ 175260 h 243839"/>
                    <a:gd name="connsiteX87" fmla="*/ 496253 w 1111567"/>
                    <a:gd name="connsiteY87" fmla="*/ 180975 h 243839"/>
                    <a:gd name="connsiteX88" fmla="*/ 462915 w 1111567"/>
                    <a:gd name="connsiteY88" fmla="*/ 180975 h 243839"/>
                    <a:gd name="connsiteX89" fmla="*/ 443865 w 1111567"/>
                    <a:gd name="connsiteY89" fmla="*/ 175260 h 243839"/>
                    <a:gd name="connsiteX90" fmla="*/ 438150 w 1111567"/>
                    <a:gd name="connsiteY90" fmla="*/ 157163 h 243839"/>
                    <a:gd name="connsiteX91" fmla="*/ 438150 w 1111567"/>
                    <a:gd name="connsiteY91" fmla="*/ 153353 h 243839"/>
                    <a:gd name="connsiteX92" fmla="*/ 443865 w 1111567"/>
                    <a:gd name="connsiteY92" fmla="*/ 135255 h 243839"/>
                    <a:gd name="connsiteX93" fmla="*/ 462915 w 1111567"/>
                    <a:gd name="connsiteY93" fmla="*/ 129540 h 243839"/>
                    <a:gd name="connsiteX94" fmla="*/ 521018 w 1111567"/>
                    <a:gd name="connsiteY94" fmla="*/ 129540 h 243839"/>
                    <a:gd name="connsiteX95" fmla="*/ 521018 w 1111567"/>
                    <a:gd name="connsiteY95" fmla="*/ 158115 h 243839"/>
                    <a:gd name="connsiteX96" fmla="*/ 515303 w 1111567"/>
                    <a:gd name="connsiteY96" fmla="*/ 175260 h 243839"/>
                    <a:gd name="connsiteX97" fmla="*/ 857250 w 1111567"/>
                    <a:gd name="connsiteY97" fmla="*/ 97155 h 243839"/>
                    <a:gd name="connsiteX98" fmla="*/ 842962 w 1111567"/>
                    <a:gd name="connsiteY98" fmla="*/ 61913 h 243839"/>
                    <a:gd name="connsiteX99" fmla="*/ 794385 w 1111567"/>
                    <a:gd name="connsiteY99" fmla="*/ 45720 h 243839"/>
                    <a:gd name="connsiteX100" fmla="*/ 751523 w 1111567"/>
                    <a:gd name="connsiteY100" fmla="*/ 45720 h 243839"/>
                    <a:gd name="connsiteX101" fmla="*/ 751523 w 1111567"/>
                    <a:gd name="connsiteY101" fmla="*/ 62865 h 243839"/>
                    <a:gd name="connsiteX102" fmla="*/ 796290 w 1111567"/>
                    <a:gd name="connsiteY102" fmla="*/ 62865 h 243839"/>
                    <a:gd name="connsiteX103" fmla="*/ 827723 w 1111567"/>
                    <a:gd name="connsiteY103" fmla="*/ 73343 h 243839"/>
                    <a:gd name="connsiteX104" fmla="*/ 837248 w 1111567"/>
                    <a:gd name="connsiteY104" fmla="*/ 96203 h 243839"/>
                    <a:gd name="connsiteX105" fmla="*/ 837248 w 1111567"/>
                    <a:gd name="connsiteY105" fmla="*/ 111443 h 243839"/>
                    <a:gd name="connsiteX106" fmla="*/ 776287 w 1111567"/>
                    <a:gd name="connsiteY106" fmla="*/ 111443 h 243839"/>
                    <a:gd name="connsiteX107" fmla="*/ 741045 w 1111567"/>
                    <a:gd name="connsiteY107" fmla="*/ 126683 h 243839"/>
                    <a:gd name="connsiteX108" fmla="*/ 735330 w 1111567"/>
                    <a:gd name="connsiteY108" fmla="*/ 151448 h 243839"/>
                    <a:gd name="connsiteX109" fmla="*/ 735330 w 1111567"/>
                    <a:gd name="connsiteY109" fmla="*/ 157163 h 243839"/>
                    <a:gd name="connsiteX110" fmla="*/ 741045 w 1111567"/>
                    <a:gd name="connsiteY110" fmla="*/ 181928 h 243839"/>
                    <a:gd name="connsiteX111" fmla="*/ 776287 w 1111567"/>
                    <a:gd name="connsiteY111" fmla="*/ 197168 h 243839"/>
                    <a:gd name="connsiteX112" fmla="*/ 815340 w 1111567"/>
                    <a:gd name="connsiteY112" fmla="*/ 197168 h 243839"/>
                    <a:gd name="connsiteX113" fmla="*/ 850583 w 1111567"/>
                    <a:gd name="connsiteY113" fmla="*/ 181928 h 243839"/>
                    <a:gd name="connsiteX114" fmla="*/ 856298 w 1111567"/>
                    <a:gd name="connsiteY114" fmla="*/ 157163 h 243839"/>
                    <a:gd name="connsiteX115" fmla="*/ 857250 w 1111567"/>
                    <a:gd name="connsiteY115" fmla="*/ 97155 h 243839"/>
                    <a:gd name="connsiteX116" fmla="*/ 831533 w 1111567"/>
                    <a:gd name="connsiteY116" fmla="*/ 175260 h 243839"/>
                    <a:gd name="connsiteX117" fmla="*/ 812483 w 1111567"/>
                    <a:gd name="connsiteY117" fmla="*/ 180975 h 243839"/>
                    <a:gd name="connsiteX118" fmla="*/ 779145 w 1111567"/>
                    <a:gd name="connsiteY118" fmla="*/ 180975 h 243839"/>
                    <a:gd name="connsiteX119" fmla="*/ 760095 w 1111567"/>
                    <a:gd name="connsiteY119" fmla="*/ 175260 h 243839"/>
                    <a:gd name="connsiteX120" fmla="*/ 754380 w 1111567"/>
                    <a:gd name="connsiteY120" fmla="*/ 157163 h 243839"/>
                    <a:gd name="connsiteX121" fmla="*/ 754380 w 1111567"/>
                    <a:gd name="connsiteY121" fmla="*/ 153353 h 243839"/>
                    <a:gd name="connsiteX122" fmla="*/ 760095 w 1111567"/>
                    <a:gd name="connsiteY122" fmla="*/ 135255 h 243839"/>
                    <a:gd name="connsiteX123" fmla="*/ 779145 w 1111567"/>
                    <a:gd name="connsiteY123" fmla="*/ 129540 h 243839"/>
                    <a:gd name="connsiteX124" fmla="*/ 837248 w 1111567"/>
                    <a:gd name="connsiteY124" fmla="*/ 129540 h 243839"/>
                    <a:gd name="connsiteX125" fmla="*/ 837248 w 1111567"/>
                    <a:gd name="connsiteY125" fmla="*/ 158115 h 243839"/>
                    <a:gd name="connsiteX126" fmla="*/ 831533 w 1111567"/>
                    <a:gd name="connsiteY126" fmla="*/ 175260 h 243839"/>
                    <a:gd name="connsiteX127" fmla="*/ 274320 w 1111567"/>
                    <a:gd name="connsiteY127" fmla="*/ 45720 h 243839"/>
                    <a:gd name="connsiteX128" fmla="*/ 254318 w 1111567"/>
                    <a:gd name="connsiteY128" fmla="*/ 45720 h 243839"/>
                    <a:gd name="connsiteX129" fmla="*/ 205740 w 1111567"/>
                    <a:gd name="connsiteY129" fmla="*/ 172403 h 243839"/>
                    <a:gd name="connsiteX130" fmla="*/ 157163 w 1111567"/>
                    <a:gd name="connsiteY130" fmla="*/ 45720 h 243839"/>
                    <a:gd name="connsiteX131" fmla="*/ 137160 w 1111567"/>
                    <a:gd name="connsiteY131" fmla="*/ 45720 h 243839"/>
                    <a:gd name="connsiteX132" fmla="*/ 196215 w 1111567"/>
                    <a:gd name="connsiteY132" fmla="*/ 198120 h 243839"/>
                    <a:gd name="connsiteX133" fmla="*/ 178118 w 1111567"/>
                    <a:gd name="connsiteY133" fmla="*/ 243840 h 243839"/>
                    <a:gd name="connsiteX134" fmla="*/ 198120 w 1111567"/>
                    <a:gd name="connsiteY134" fmla="*/ 243840 h 243839"/>
                    <a:gd name="connsiteX135" fmla="*/ 403860 w 1111567"/>
                    <a:gd name="connsiteY135" fmla="*/ 97155 h 243839"/>
                    <a:gd name="connsiteX136" fmla="*/ 389572 w 1111567"/>
                    <a:gd name="connsiteY136" fmla="*/ 61913 h 243839"/>
                    <a:gd name="connsiteX137" fmla="*/ 343853 w 1111567"/>
                    <a:gd name="connsiteY137" fmla="*/ 45720 h 243839"/>
                    <a:gd name="connsiteX138" fmla="*/ 341947 w 1111567"/>
                    <a:gd name="connsiteY138" fmla="*/ 45720 h 243839"/>
                    <a:gd name="connsiteX139" fmla="*/ 296228 w 1111567"/>
                    <a:gd name="connsiteY139" fmla="*/ 61913 h 243839"/>
                    <a:gd name="connsiteX140" fmla="*/ 281940 w 1111567"/>
                    <a:gd name="connsiteY140" fmla="*/ 97155 h 243839"/>
                    <a:gd name="connsiteX141" fmla="*/ 281940 w 1111567"/>
                    <a:gd name="connsiteY141" fmla="*/ 198120 h 243839"/>
                    <a:gd name="connsiteX142" fmla="*/ 300990 w 1111567"/>
                    <a:gd name="connsiteY142" fmla="*/ 198120 h 243839"/>
                    <a:gd name="connsiteX143" fmla="*/ 300990 w 1111567"/>
                    <a:gd name="connsiteY143" fmla="*/ 97155 h 243839"/>
                    <a:gd name="connsiteX144" fmla="*/ 310515 w 1111567"/>
                    <a:gd name="connsiteY144" fmla="*/ 74295 h 243839"/>
                    <a:gd name="connsiteX145" fmla="*/ 342900 w 1111567"/>
                    <a:gd name="connsiteY145" fmla="*/ 63818 h 243839"/>
                    <a:gd name="connsiteX146" fmla="*/ 375285 w 1111567"/>
                    <a:gd name="connsiteY146" fmla="*/ 74295 h 243839"/>
                    <a:gd name="connsiteX147" fmla="*/ 384810 w 1111567"/>
                    <a:gd name="connsiteY147" fmla="*/ 97155 h 243839"/>
                    <a:gd name="connsiteX148" fmla="*/ 384810 w 1111567"/>
                    <a:gd name="connsiteY148" fmla="*/ 198120 h 243839"/>
                    <a:gd name="connsiteX149" fmla="*/ 403860 w 1111567"/>
                    <a:gd name="connsiteY149" fmla="*/ 198120 h 243839"/>
                    <a:gd name="connsiteX150" fmla="*/ 403860 w 1111567"/>
                    <a:gd name="connsiteY150" fmla="*/ 97155 h 243839"/>
                    <a:gd name="connsiteX151" fmla="*/ 1097280 w 1111567"/>
                    <a:gd name="connsiteY151" fmla="*/ 61913 h 243839"/>
                    <a:gd name="connsiteX152" fmla="*/ 1051560 w 1111567"/>
                    <a:gd name="connsiteY152" fmla="*/ 45720 h 243839"/>
                    <a:gd name="connsiteX153" fmla="*/ 1049655 w 1111567"/>
                    <a:gd name="connsiteY153" fmla="*/ 45720 h 243839"/>
                    <a:gd name="connsiteX154" fmla="*/ 1003935 w 1111567"/>
                    <a:gd name="connsiteY154" fmla="*/ 61913 h 243839"/>
                    <a:gd name="connsiteX155" fmla="*/ 989648 w 1111567"/>
                    <a:gd name="connsiteY155" fmla="*/ 97155 h 243839"/>
                    <a:gd name="connsiteX156" fmla="*/ 989648 w 1111567"/>
                    <a:gd name="connsiteY156" fmla="*/ 145733 h 243839"/>
                    <a:gd name="connsiteX157" fmla="*/ 1003935 w 1111567"/>
                    <a:gd name="connsiteY157" fmla="*/ 180975 h 243839"/>
                    <a:gd name="connsiteX158" fmla="*/ 1049655 w 1111567"/>
                    <a:gd name="connsiteY158" fmla="*/ 197168 h 243839"/>
                    <a:gd name="connsiteX159" fmla="*/ 1094423 w 1111567"/>
                    <a:gd name="connsiteY159" fmla="*/ 197168 h 243839"/>
                    <a:gd name="connsiteX160" fmla="*/ 1094423 w 1111567"/>
                    <a:gd name="connsiteY160" fmla="*/ 180023 h 243839"/>
                    <a:gd name="connsiteX161" fmla="*/ 1050608 w 1111567"/>
                    <a:gd name="connsiteY161" fmla="*/ 180023 h 243839"/>
                    <a:gd name="connsiteX162" fmla="*/ 1018223 w 1111567"/>
                    <a:gd name="connsiteY162" fmla="*/ 169545 h 243839"/>
                    <a:gd name="connsiteX163" fmla="*/ 1008698 w 1111567"/>
                    <a:gd name="connsiteY163" fmla="*/ 146685 h 243839"/>
                    <a:gd name="connsiteX164" fmla="*/ 1008698 w 1111567"/>
                    <a:gd name="connsiteY164" fmla="*/ 128588 h 243839"/>
                    <a:gd name="connsiteX165" fmla="*/ 1111567 w 1111567"/>
                    <a:gd name="connsiteY165" fmla="*/ 128588 h 243839"/>
                    <a:gd name="connsiteX166" fmla="*/ 1111567 w 1111567"/>
                    <a:gd name="connsiteY166" fmla="*/ 97155 h 243839"/>
                    <a:gd name="connsiteX167" fmla="*/ 1097280 w 1111567"/>
                    <a:gd name="connsiteY167" fmla="*/ 61913 h 243839"/>
                    <a:gd name="connsiteX168" fmla="*/ 1008698 w 1111567"/>
                    <a:gd name="connsiteY168" fmla="*/ 111443 h 243839"/>
                    <a:gd name="connsiteX169" fmla="*/ 1008698 w 1111567"/>
                    <a:gd name="connsiteY169" fmla="*/ 96203 h 243839"/>
                    <a:gd name="connsiteX170" fmla="*/ 1018223 w 1111567"/>
                    <a:gd name="connsiteY170" fmla="*/ 73343 h 243839"/>
                    <a:gd name="connsiteX171" fmla="*/ 1050608 w 1111567"/>
                    <a:gd name="connsiteY171" fmla="*/ 62865 h 243839"/>
                    <a:gd name="connsiteX172" fmla="*/ 1082992 w 1111567"/>
                    <a:gd name="connsiteY172" fmla="*/ 73343 h 243839"/>
                    <a:gd name="connsiteX173" fmla="*/ 1092517 w 1111567"/>
                    <a:gd name="connsiteY173" fmla="*/ 96203 h 243839"/>
                    <a:gd name="connsiteX174" fmla="*/ 1092517 w 1111567"/>
                    <a:gd name="connsiteY174" fmla="*/ 111443 h 243839"/>
                    <a:gd name="connsiteX175" fmla="*/ 1008698 w 1111567"/>
                    <a:gd name="connsiteY175" fmla="*/ 111443 h 243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1111567" h="243839">
                      <a:moveTo>
                        <a:pt x="727710" y="62865"/>
                      </a:moveTo>
                      <a:lnTo>
                        <a:pt x="695325" y="62865"/>
                      </a:lnTo>
                      <a:cubicBezTo>
                        <a:pt x="686753" y="62865"/>
                        <a:pt x="680085" y="64770"/>
                        <a:pt x="676275" y="68580"/>
                      </a:cubicBezTo>
                      <a:cubicBezTo>
                        <a:pt x="672465" y="72390"/>
                        <a:pt x="670560" y="79058"/>
                        <a:pt x="670560" y="87630"/>
                      </a:cubicBezTo>
                      <a:lnTo>
                        <a:pt x="670560" y="198120"/>
                      </a:lnTo>
                      <a:lnTo>
                        <a:pt x="651510" y="198120"/>
                      </a:lnTo>
                      <a:lnTo>
                        <a:pt x="651510" y="85725"/>
                      </a:lnTo>
                      <a:cubicBezTo>
                        <a:pt x="651510" y="77153"/>
                        <a:pt x="653415" y="67628"/>
                        <a:pt x="657225" y="60960"/>
                      </a:cubicBezTo>
                      <a:cubicBezTo>
                        <a:pt x="665798" y="48578"/>
                        <a:pt x="681990" y="45720"/>
                        <a:pt x="693420" y="45720"/>
                      </a:cubicBezTo>
                      <a:lnTo>
                        <a:pt x="727710" y="45720"/>
                      </a:lnTo>
                      <a:lnTo>
                        <a:pt x="727710" y="62865"/>
                      </a:lnTo>
                      <a:close/>
                      <a:moveTo>
                        <a:pt x="603885" y="180975"/>
                      </a:moveTo>
                      <a:cubicBezTo>
                        <a:pt x="595312" y="180975"/>
                        <a:pt x="588645" y="179070"/>
                        <a:pt x="584835" y="175260"/>
                      </a:cubicBezTo>
                      <a:cubicBezTo>
                        <a:pt x="581025" y="171450"/>
                        <a:pt x="579120" y="165735"/>
                        <a:pt x="579120" y="157163"/>
                      </a:cubicBezTo>
                      <a:lnTo>
                        <a:pt x="579120" y="62865"/>
                      </a:lnTo>
                      <a:lnTo>
                        <a:pt x="619125" y="62865"/>
                      </a:lnTo>
                      <a:lnTo>
                        <a:pt x="619125" y="45720"/>
                      </a:lnTo>
                      <a:lnTo>
                        <a:pt x="579120" y="45720"/>
                      </a:lnTo>
                      <a:lnTo>
                        <a:pt x="579120" y="0"/>
                      </a:lnTo>
                      <a:lnTo>
                        <a:pt x="560070" y="0"/>
                      </a:lnTo>
                      <a:lnTo>
                        <a:pt x="560070" y="157163"/>
                      </a:lnTo>
                      <a:cubicBezTo>
                        <a:pt x="560070" y="165735"/>
                        <a:pt x="561975" y="175260"/>
                        <a:pt x="565785" y="181928"/>
                      </a:cubicBezTo>
                      <a:cubicBezTo>
                        <a:pt x="574358" y="195263"/>
                        <a:pt x="589598" y="197168"/>
                        <a:pt x="601028" y="197168"/>
                      </a:cubicBezTo>
                      <a:lnTo>
                        <a:pt x="636270" y="197168"/>
                      </a:lnTo>
                      <a:lnTo>
                        <a:pt x="636270" y="180023"/>
                      </a:lnTo>
                      <a:cubicBezTo>
                        <a:pt x="636270" y="180975"/>
                        <a:pt x="603885" y="180975"/>
                        <a:pt x="603885" y="180975"/>
                      </a:cubicBezTo>
                      <a:close/>
                      <a:moveTo>
                        <a:pt x="102870" y="0"/>
                      </a:moveTo>
                      <a:lnTo>
                        <a:pt x="102870" y="45720"/>
                      </a:lnTo>
                      <a:lnTo>
                        <a:pt x="62865" y="45720"/>
                      </a:lnTo>
                      <a:cubicBezTo>
                        <a:pt x="38100" y="45720"/>
                        <a:pt x="23813" y="53340"/>
                        <a:pt x="14288" y="61913"/>
                      </a:cubicBezTo>
                      <a:cubicBezTo>
                        <a:pt x="0" y="75248"/>
                        <a:pt x="0" y="95250"/>
                        <a:pt x="0" y="97155"/>
                      </a:cubicBezTo>
                      <a:lnTo>
                        <a:pt x="0" y="145733"/>
                      </a:lnTo>
                      <a:cubicBezTo>
                        <a:pt x="0" y="147638"/>
                        <a:pt x="0" y="167640"/>
                        <a:pt x="14288" y="180975"/>
                      </a:cubicBezTo>
                      <a:cubicBezTo>
                        <a:pt x="22860" y="189548"/>
                        <a:pt x="38100" y="197168"/>
                        <a:pt x="62865" y="197168"/>
                      </a:cubicBezTo>
                      <a:lnTo>
                        <a:pt x="80963" y="197168"/>
                      </a:lnTo>
                      <a:cubicBezTo>
                        <a:pt x="92393" y="197168"/>
                        <a:pt x="108585" y="194310"/>
                        <a:pt x="116205" y="181928"/>
                      </a:cubicBezTo>
                      <a:cubicBezTo>
                        <a:pt x="120968" y="175260"/>
                        <a:pt x="121920" y="165735"/>
                        <a:pt x="121920" y="157163"/>
                      </a:cubicBezTo>
                      <a:lnTo>
                        <a:pt x="121920" y="0"/>
                      </a:lnTo>
                      <a:lnTo>
                        <a:pt x="102870" y="0"/>
                      </a:lnTo>
                      <a:close/>
                      <a:moveTo>
                        <a:pt x="97155" y="175260"/>
                      </a:moveTo>
                      <a:cubicBezTo>
                        <a:pt x="93345" y="179070"/>
                        <a:pt x="86677" y="180975"/>
                        <a:pt x="78105" y="180975"/>
                      </a:cubicBezTo>
                      <a:lnTo>
                        <a:pt x="60960" y="180975"/>
                      </a:lnTo>
                      <a:cubicBezTo>
                        <a:pt x="44768" y="180975"/>
                        <a:pt x="35243" y="176213"/>
                        <a:pt x="29527" y="170498"/>
                      </a:cubicBezTo>
                      <a:cubicBezTo>
                        <a:pt x="22860" y="163830"/>
                        <a:pt x="20002" y="154305"/>
                        <a:pt x="20002" y="147638"/>
                      </a:cubicBezTo>
                      <a:lnTo>
                        <a:pt x="20002" y="97155"/>
                      </a:lnTo>
                      <a:cubicBezTo>
                        <a:pt x="20002" y="90488"/>
                        <a:pt x="22860" y="80963"/>
                        <a:pt x="29527" y="74295"/>
                      </a:cubicBezTo>
                      <a:cubicBezTo>
                        <a:pt x="35243" y="68580"/>
                        <a:pt x="45720" y="63818"/>
                        <a:pt x="60960" y="63818"/>
                      </a:cubicBezTo>
                      <a:lnTo>
                        <a:pt x="102870" y="63818"/>
                      </a:lnTo>
                      <a:lnTo>
                        <a:pt x="102870" y="157163"/>
                      </a:lnTo>
                      <a:cubicBezTo>
                        <a:pt x="102870" y="165735"/>
                        <a:pt x="100965" y="171450"/>
                        <a:pt x="97155" y="175260"/>
                      </a:cubicBezTo>
                      <a:close/>
                      <a:moveTo>
                        <a:pt x="901065" y="73343"/>
                      </a:moveTo>
                      <a:cubicBezTo>
                        <a:pt x="906780" y="67628"/>
                        <a:pt x="917258" y="62865"/>
                        <a:pt x="932498" y="62865"/>
                      </a:cubicBezTo>
                      <a:lnTo>
                        <a:pt x="978217" y="62865"/>
                      </a:lnTo>
                      <a:lnTo>
                        <a:pt x="978217" y="45720"/>
                      </a:lnTo>
                      <a:lnTo>
                        <a:pt x="934403" y="45720"/>
                      </a:lnTo>
                      <a:cubicBezTo>
                        <a:pt x="909637" y="45720"/>
                        <a:pt x="895350" y="53340"/>
                        <a:pt x="885825" y="61913"/>
                      </a:cubicBezTo>
                      <a:cubicBezTo>
                        <a:pt x="871537" y="75248"/>
                        <a:pt x="871537" y="95250"/>
                        <a:pt x="871537" y="97155"/>
                      </a:cubicBezTo>
                      <a:lnTo>
                        <a:pt x="871537" y="145733"/>
                      </a:lnTo>
                      <a:cubicBezTo>
                        <a:pt x="871537" y="147638"/>
                        <a:pt x="871537" y="167640"/>
                        <a:pt x="885825" y="180975"/>
                      </a:cubicBezTo>
                      <a:cubicBezTo>
                        <a:pt x="894398" y="189548"/>
                        <a:pt x="909637" y="197168"/>
                        <a:pt x="934403" y="197168"/>
                      </a:cubicBezTo>
                      <a:lnTo>
                        <a:pt x="978217" y="197168"/>
                      </a:lnTo>
                      <a:lnTo>
                        <a:pt x="978217" y="180023"/>
                      </a:lnTo>
                      <a:lnTo>
                        <a:pt x="932498" y="180023"/>
                      </a:lnTo>
                      <a:cubicBezTo>
                        <a:pt x="916305" y="180023"/>
                        <a:pt x="906780" y="175260"/>
                        <a:pt x="901065" y="169545"/>
                      </a:cubicBezTo>
                      <a:cubicBezTo>
                        <a:pt x="894398" y="162878"/>
                        <a:pt x="891540" y="153353"/>
                        <a:pt x="891540" y="146685"/>
                      </a:cubicBezTo>
                      <a:lnTo>
                        <a:pt x="891540" y="96203"/>
                      </a:lnTo>
                      <a:cubicBezTo>
                        <a:pt x="891540" y="89535"/>
                        <a:pt x="893445" y="80010"/>
                        <a:pt x="901065" y="73343"/>
                      </a:cubicBezTo>
                      <a:close/>
                      <a:moveTo>
                        <a:pt x="540068" y="97155"/>
                      </a:moveTo>
                      <a:cubicBezTo>
                        <a:pt x="540068" y="95250"/>
                        <a:pt x="540068" y="75248"/>
                        <a:pt x="525780" y="61913"/>
                      </a:cubicBezTo>
                      <a:cubicBezTo>
                        <a:pt x="517208" y="53340"/>
                        <a:pt x="502920" y="45720"/>
                        <a:pt x="478155" y="45720"/>
                      </a:cubicBezTo>
                      <a:lnTo>
                        <a:pt x="435293" y="45720"/>
                      </a:lnTo>
                      <a:lnTo>
                        <a:pt x="435293" y="62865"/>
                      </a:lnTo>
                      <a:lnTo>
                        <a:pt x="480060" y="62865"/>
                      </a:lnTo>
                      <a:cubicBezTo>
                        <a:pt x="496253" y="62865"/>
                        <a:pt x="505778" y="67628"/>
                        <a:pt x="511493" y="73343"/>
                      </a:cubicBezTo>
                      <a:cubicBezTo>
                        <a:pt x="518160" y="80010"/>
                        <a:pt x="521018" y="89535"/>
                        <a:pt x="521018" y="96203"/>
                      </a:cubicBezTo>
                      <a:lnTo>
                        <a:pt x="521018" y="111443"/>
                      </a:lnTo>
                      <a:lnTo>
                        <a:pt x="460058" y="111443"/>
                      </a:lnTo>
                      <a:cubicBezTo>
                        <a:pt x="448628" y="111443"/>
                        <a:pt x="432435" y="114300"/>
                        <a:pt x="424815" y="126683"/>
                      </a:cubicBezTo>
                      <a:cubicBezTo>
                        <a:pt x="420053" y="133350"/>
                        <a:pt x="419100" y="142875"/>
                        <a:pt x="419100" y="151448"/>
                      </a:cubicBezTo>
                      <a:lnTo>
                        <a:pt x="419100" y="157163"/>
                      </a:lnTo>
                      <a:cubicBezTo>
                        <a:pt x="419100" y="165735"/>
                        <a:pt x="421005" y="175260"/>
                        <a:pt x="424815" y="181928"/>
                      </a:cubicBezTo>
                      <a:cubicBezTo>
                        <a:pt x="433387" y="195263"/>
                        <a:pt x="448628" y="197168"/>
                        <a:pt x="460058" y="197168"/>
                      </a:cubicBezTo>
                      <a:lnTo>
                        <a:pt x="499110" y="197168"/>
                      </a:lnTo>
                      <a:cubicBezTo>
                        <a:pt x="510540" y="197168"/>
                        <a:pt x="526733" y="194310"/>
                        <a:pt x="534353" y="181928"/>
                      </a:cubicBezTo>
                      <a:cubicBezTo>
                        <a:pt x="539115" y="175260"/>
                        <a:pt x="540068" y="165735"/>
                        <a:pt x="540068" y="157163"/>
                      </a:cubicBezTo>
                      <a:lnTo>
                        <a:pt x="540068" y="97155"/>
                      </a:lnTo>
                      <a:close/>
                      <a:moveTo>
                        <a:pt x="515303" y="175260"/>
                      </a:moveTo>
                      <a:cubicBezTo>
                        <a:pt x="511493" y="179070"/>
                        <a:pt x="504825" y="180975"/>
                        <a:pt x="496253" y="180975"/>
                      </a:cubicBezTo>
                      <a:lnTo>
                        <a:pt x="462915" y="180975"/>
                      </a:lnTo>
                      <a:cubicBezTo>
                        <a:pt x="454343" y="180975"/>
                        <a:pt x="447675" y="179070"/>
                        <a:pt x="443865" y="175260"/>
                      </a:cubicBezTo>
                      <a:cubicBezTo>
                        <a:pt x="440055" y="171450"/>
                        <a:pt x="438150" y="165735"/>
                        <a:pt x="438150" y="157163"/>
                      </a:cubicBezTo>
                      <a:lnTo>
                        <a:pt x="438150" y="153353"/>
                      </a:lnTo>
                      <a:cubicBezTo>
                        <a:pt x="438150" y="144780"/>
                        <a:pt x="440055" y="138113"/>
                        <a:pt x="443865" y="135255"/>
                      </a:cubicBezTo>
                      <a:cubicBezTo>
                        <a:pt x="447675" y="132398"/>
                        <a:pt x="454343" y="129540"/>
                        <a:pt x="462915" y="129540"/>
                      </a:cubicBezTo>
                      <a:lnTo>
                        <a:pt x="521018" y="129540"/>
                      </a:lnTo>
                      <a:lnTo>
                        <a:pt x="521018" y="158115"/>
                      </a:lnTo>
                      <a:cubicBezTo>
                        <a:pt x="521018" y="165735"/>
                        <a:pt x="519112" y="171450"/>
                        <a:pt x="515303" y="175260"/>
                      </a:cubicBezTo>
                      <a:close/>
                      <a:moveTo>
                        <a:pt x="857250" y="97155"/>
                      </a:moveTo>
                      <a:cubicBezTo>
                        <a:pt x="857250" y="95250"/>
                        <a:pt x="857250" y="75248"/>
                        <a:pt x="842962" y="61913"/>
                      </a:cubicBezTo>
                      <a:cubicBezTo>
                        <a:pt x="834390" y="53340"/>
                        <a:pt x="819150" y="45720"/>
                        <a:pt x="794385" y="45720"/>
                      </a:cubicBezTo>
                      <a:lnTo>
                        <a:pt x="751523" y="45720"/>
                      </a:lnTo>
                      <a:lnTo>
                        <a:pt x="751523" y="62865"/>
                      </a:lnTo>
                      <a:lnTo>
                        <a:pt x="796290" y="62865"/>
                      </a:lnTo>
                      <a:cubicBezTo>
                        <a:pt x="812483" y="62865"/>
                        <a:pt x="822008" y="67628"/>
                        <a:pt x="827723" y="73343"/>
                      </a:cubicBezTo>
                      <a:cubicBezTo>
                        <a:pt x="834390" y="80010"/>
                        <a:pt x="837248" y="89535"/>
                        <a:pt x="837248" y="96203"/>
                      </a:cubicBezTo>
                      <a:lnTo>
                        <a:pt x="837248" y="111443"/>
                      </a:lnTo>
                      <a:lnTo>
                        <a:pt x="776287" y="111443"/>
                      </a:lnTo>
                      <a:cubicBezTo>
                        <a:pt x="764858" y="111443"/>
                        <a:pt x="748665" y="114300"/>
                        <a:pt x="741045" y="126683"/>
                      </a:cubicBezTo>
                      <a:cubicBezTo>
                        <a:pt x="736283" y="133350"/>
                        <a:pt x="735330" y="142875"/>
                        <a:pt x="735330" y="151448"/>
                      </a:cubicBezTo>
                      <a:lnTo>
                        <a:pt x="735330" y="157163"/>
                      </a:lnTo>
                      <a:cubicBezTo>
                        <a:pt x="735330" y="165735"/>
                        <a:pt x="737235" y="175260"/>
                        <a:pt x="741045" y="181928"/>
                      </a:cubicBezTo>
                      <a:cubicBezTo>
                        <a:pt x="749618" y="195263"/>
                        <a:pt x="764858" y="197168"/>
                        <a:pt x="776287" y="197168"/>
                      </a:cubicBezTo>
                      <a:lnTo>
                        <a:pt x="815340" y="197168"/>
                      </a:lnTo>
                      <a:cubicBezTo>
                        <a:pt x="826770" y="197168"/>
                        <a:pt x="842962" y="194310"/>
                        <a:pt x="850583" y="181928"/>
                      </a:cubicBezTo>
                      <a:cubicBezTo>
                        <a:pt x="855345" y="175260"/>
                        <a:pt x="856298" y="165735"/>
                        <a:pt x="856298" y="157163"/>
                      </a:cubicBezTo>
                      <a:cubicBezTo>
                        <a:pt x="857250" y="158115"/>
                        <a:pt x="857250" y="107633"/>
                        <a:pt x="857250" y="97155"/>
                      </a:cubicBezTo>
                      <a:close/>
                      <a:moveTo>
                        <a:pt x="831533" y="175260"/>
                      </a:moveTo>
                      <a:cubicBezTo>
                        <a:pt x="827723" y="179070"/>
                        <a:pt x="821055" y="180975"/>
                        <a:pt x="812483" y="180975"/>
                      </a:cubicBezTo>
                      <a:lnTo>
                        <a:pt x="779145" y="180975"/>
                      </a:lnTo>
                      <a:cubicBezTo>
                        <a:pt x="770573" y="180975"/>
                        <a:pt x="763905" y="179070"/>
                        <a:pt x="760095" y="175260"/>
                      </a:cubicBezTo>
                      <a:cubicBezTo>
                        <a:pt x="756285" y="171450"/>
                        <a:pt x="754380" y="165735"/>
                        <a:pt x="754380" y="157163"/>
                      </a:cubicBezTo>
                      <a:lnTo>
                        <a:pt x="754380" y="153353"/>
                      </a:lnTo>
                      <a:cubicBezTo>
                        <a:pt x="754380" y="144780"/>
                        <a:pt x="756285" y="138113"/>
                        <a:pt x="760095" y="135255"/>
                      </a:cubicBezTo>
                      <a:cubicBezTo>
                        <a:pt x="763905" y="131445"/>
                        <a:pt x="770573" y="129540"/>
                        <a:pt x="779145" y="129540"/>
                      </a:cubicBezTo>
                      <a:lnTo>
                        <a:pt x="837248" y="129540"/>
                      </a:lnTo>
                      <a:lnTo>
                        <a:pt x="837248" y="158115"/>
                      </a:lnTo>
                      <a:cubicBezTo>
                        <a:pt x="837248" y="165735"/>
                        <a:pt x="835343" y="171450"/>
                        <a:pt x="831533" y="175260"/>
                      </a:cubicBezTo>
                      <a:close/>
                      <a:moveTo>
                        <a:pt x="274320" y="45720"/>
                      </a:moveTo>
                      <a:lnTo>
                        <a:pt x="254318" y="45720"/>
                      </a:lnTo>
                      <a:lnTo>
                        <a:pt x="205740" y="172403"/>
                      </a:lnTo>
                      <a:lnTo>
                        <a:pt x="157163" y="45720"/>
                      </a:lnTo>
                      <a:lnTo>
                        <a:pt x="137160" y="45720"/>
                      </a:lnTo>
                      <a:lnTo>
                        <a:pt x="196215" y="198120"/>
                      </a:lnTo>
                      <a:lnTo>
                        <a:pt x="178118" y="243840"/>
                      </a:lnTo>
                      <a:lnTo>
                        <a:pt x="198120" y="243840"/>
                      </a:lnTo>
                      <a:close/>
                      <a:moveTo>
                        <a:pt x="403860" y="97155"/>
                      </a:moveTo>
                      <a:cubicBezTo>
                        <a:pt x="403860" y="95250"/>
                        <a:pt x="403860" y="75248"/>
                        <a:pt x="389572" y="61913"/>
                      </a:cubicBezTo>
                      <a:cubicBezTo>
                        <a:pt x="381000" y="53340"/>
                        <a:pt x="366712" y="45720"/>
                        <a:pt x="343853" y="45720"/>
                      </a:cubicBezTo>
                      <a:lnTo>
                        <a:pt x="341947" y="45720"/>
                      </a:lnTo>
                      <a:cubicBezTo>
                        <a:pt x="319088" y="45720"/>
                        <a:pt x="304800" y="53340"/>
                        <a:pt x="296228" y="61913"/>
                      </a:cubicBezTo>
                      <a:cubicBezTo>
                        <a:pt x="281940" y="75248"/>
                        <a:pt x="281940" y="95250"/>
                        <a:pt x="281940" y="97155"/>
                      </a:cubicBezTo>
                      <a:lnTo>
                        <a:pt x="281940" y="198120"/>
                      </a:lnTo>
                      <a:lnTo>
                        <a:pt x="300990" y="198120"/>
                      </a:lnTo>
                      <a:lnTo>
                        <a:pt x="300990" y="97155"/>
                      </a:lnTo>
                      <a:cubicBezTo>
                        <a:pt x="300990" y="90488"/>
                        <a:pt x="302895" y="80963"/>
                        <a:pt x="310515" y="74295"/>
                      </a:cubicBezTo>
                      <a:cubicBezTo>
                        <a:pt x="316230" y="68580"/>
                        <a:pt x="327660" y="63818"/>
                        <a:pt x="342900" y="63818"/>
                      </a:cubicBezTo>
                      <a:cubicBezTo>
                        <a:pt x="358140" y="63818"/>
                        <a:pt x="369570" y="68580"/>
                        <a:pt x="375285" y="74295"/>
                      </a:cubicBezTo>
                      <a:cubicBezTo>
                        <a:pt x="381953" y="80963"/>
                        <a:pt x="384810" y="90488"/>
                        <a:pt x="384810" y="97155"/>
                      </a:cubicBezTo>
                      <a:lnTo>
                        <a:pt x="384810" y="198120"/>
                      </a:lnTo>
                      <a:lnTo>
                        <a:pt x="403860" y="198120"/>
                      </a:lnTo>
                      <a:lnTo>
                        <a:pt x="403860" y="97155"/>
                      </a:lnTo>
                      <a:close/>
                      <a:moveTo>
                        <a:pt x="1097280" y="61913"/>
                      </a:moveTo>
                      <a:cubicBezTo>
                        <a:pt x="1088708" y="53340"/>
                        <a:pt x="1074420" y="45720"/>
                        <a:pt x="1051560" y="45720"/>
                      </a:cubicBezTo>
                      <a:lnTo>
                        <a:pt x="1049655" y="45720"/>
                      </a:lnTo>
                      <a:cubicBezTo>
                        <a:pt x="1026795" y="45720"/>
                        <a:pt x="1012508" y="53340"/>
                        <a:pt x="1003935" y="61913"/>
                      </a:cubicBezTo>
                      <a:cubicBezTo>
                        <a:pt x="989648" y="75248"/>
                        <a:pt x="989648" y="95250"/>
                        <a:pt x="989648" y="97155"/>
                      </a:cubicBezTo>
                      <a:lnTo>
                        <a:pt x="989648" y="145733"/>
                      </a:lnTo>
                      <a:cubicBezTo>
                        <a:pt x="989648" y="147638"/>
                        <a:pt x="989648" y="167640"/>
                        <a:pt x="1003935" y="180975"/>
                      </a:cubicBezTo>
                      <a:cubicBezTo>
                        <a:pt x="1012508" y="189548"/>
                        <a:pt x="1026795" y="197168"/>
                        <a:pt x="1049655" y="197168"/>
                      </a:cubicBezTo>
                      <a:lnTo>
                        <a:pt x="1094423" y="197168"/>
                      </a:lnTo>
                      <a:lnTo>
                        <a:pt x="1094423" y="180023"/>
                      </a:lnTo>
                      <a:lnTo>
                        <a:pt x="1050608" y="180023"/>
                      </a:lnTo>
                      <a:cubicBezTo>
                        <a:pt x="1035367" y="180023"/>
                        <a:pt x="1023937" y="175260"/>
                        <a:pt x="1018223" y="169545"/>
                      </a:cubicBezTo>
                      <a:cubicBezTo>
                        <a:pt x="1011555" y="162878"/>
                        <a:pt x="1008698" y="153353"/>
                        <a:pt x="1008698" y="146685"/>
                      </a:cubicBezTo>
                      <a:lnTo>
                        <a:pt x="1008698" y="128588"/>
                      </a:lnTo>
                      <a:lnTo>
                        <a:pt x="1111567" y="128588"/>
                      </a:lnTo>
                      <a:lnTo>
                        <a:pt x="1111567" y="97155"/>
                      </a:lnTo>
                      <a:cubicBezTo>
                        <a:pt x="1110615" y="95250"/>
                        <a:pt x="1110615" y="75248"/>
                        <a:pt x="1097280" y="61913"/>
                      </a:cubicBezTo>
                      <a:close/>
                      <a:moveTo>
                        <a:pt x="1008698" y="111443"/>
                      </a:moveTo>
                      <a:lnTo>
                        <a:pt x="1008698" y="96203"/>
                      </a:lnTo>
                      <a:cubicBezTo>
                        <a:pt x="1008698" y="89535"/>
                        <a:pt x="1010603" y="80010"/>
                        <a:pt x="1018223" y="73343"/>
                      </a:cubicBezTo>
                      <a:cubicBezTo>
                        <a:pt x="1023937" y="67628"/>
                        <a:pt x="1035367" y="62865"/>
                        <a:pt x="1050608" y="62865"/>
                      </a:cubicBezTo>
                      <a:cubicBezTo>
                        <a:pt x="1065848" y="62865"/>
                        <a:pt x="1077278" y="67628"/>
                        <a:pt x="1082992" y="73343"/>
                      </a:cubicBezTo>
                      <a:cubicBezTo>
                        <a:pt x="1089660" y="80010"/>
                        <a:pt x="1092517" y="89535"/>
                        <a:pt x="1092517" y="96203"/>
                      </a:cubicBezTo>
                      <a:lnTo>
                        <a:pt x="1092517" y="111443"/>
                      </a:lnTo>
                      <a:lnTo>
                        <a:pt x="1008698" y="111443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55" name="Graphic 5237">
                  <a:extLst>
                    <a:ext uri="{FF2B5EF4-FFF2-40B4-BE49-F238E27FC236}">
                      <a16:creationId xmlns:a16="http://schemas.microsoft.com/office/drawing/2014/main" id="{5C4FA926-3B98-E0B6-F3F6-064C24C27AFD}"/>
                    </a:ext>
                  </a:extLst>
                </p:cNvPr>
                <p:cNvGrpSpPr/>
                <p:nvPr/>
              </p:nvGrpSpPr>
              <p:grpSpPr>
                <a:xfrm>
                  <a:off x="5402541" y="3307041"/>
                  <a:ext cx="239147" cy="243916"/>
                  <a:chOff x="5402541" y="3307041"/>
                  <a:chExt cx="239147" cy="243916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:a16="http://schemas.microsoft.com/office/drawing/2014/main" id="{7B846B40-B7A3-42CF-B529-61DC10D41D6F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585"/>
                    <a:ext cx="80973" cy="198569"/>
                  </a:xfrm>
                  <a:custGeom>
                    <a:avLst/>
                    <a:gdLst>
                      <a:gd name="connsiteX0" fmla="*/ 80963 w 80973"/>
                      <a:gd name="connsiteY0" fmla="*/ 450 h 198569"/>
                      <a:gd name="connsiteX1" fmla="*/ 72390 w 80973"/>
                      <a:gd name="connsiteY1" fmla="*/ 66172 h 198569"/>
                      <a:gd name="connsiteX2" fmla="*/ 70485 w 80973"/>
                      <a:gd name="connsiteY2" fmla="*/ 139515 h 198569"/>
                      <a:gd name="connsiteX3" fmla="*/ 8573 w 80973"/>
                      <a:gd name="connsiteY3" fmla="*/ 198570 h 198569"/>
                      <a:gd name="connsiteX4" fmla="*/ 1905 w 80973"/>
                      <a:gd name="connsiteY4" fmla="*/ 129037 h 198569"/>
                      <a:gd name="connsiteX5" fmla="*/ 0 w 80973"/>
                      <a:gd name="connsiteY5" fmla="*/ 73792 h 198569"/>
                      <a:gd name="connsiteX6" fmla="*/ 0 w 80973"/>
                      <a:gd name="connsiteY6" fmla="*/ 71887 h 198569"/>
                      <a:gd name="connsiteX7" fmla="*/ 8573 w 80973"/>
                      <a:gd name="connsiteY7" fmla="*/ 54742 h 198569"/>
                      <a:gd name="connsiteX8" fmla="*/ 80963 w 80973"/>
                      <a:gd name="connsiteY8" fmla="*/ 450 h 198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973" h="198569">
                        <a:moveTo>
                          <a:pt x="80963" y="450"/>
                        </a:moveTo>
                        <a:cubicBezTo>
                          <a:pt x="78105" y="16642"/>
                          <a:pt x="74295" y="41407"/>
                          <a:pt x="72390" y="66172"/>
                        </a:cubicBezTo>
                        <a:cubicBezTo>
                          <a:pt x="68580" y="109987"/>
                          <a:pt x="70485" y="139515"/>
                          <a:pt x="70485" y="139515"/>
                        </a:cubicBezTo>
                        <a:lnTo>
                          <a:pt x="8573" y="198570"/>
                        </a:lnTo>
                        <a:cubicBezTo>
                          <a:pt x="8573" y="198570"/>
                          <a:pt x="3810" y="166185"/>
                          <a:pt x="1905" y="129037"/>
                        </a:cubicBezTo>
                        <a:cubicBezTo>
                          <a:pt x="953" y="106177"/>
                          <a:pt x="0" y="86175"/>
                          <a:pt x="0" y="73792"/>
                        </a:cubicBezTo>
                        <a:lnTo>
                          <a:pt x="0" y="71887"/>
                        </a:lnTo>
                        <a:cubicBezTo>
                          <a:pt x="0" y="70935"/>
                          <a:pt x="953" y="63315"/>
                          <a:pt x="8573" y="54742"/>
                        </a:cubicBezTo>
                        <a:cubicBezTo>
                          <a:pt x="18098" y="45217"/>
                          <a:pt x="81915" y="-5265"/>
                          <a:pt x="80963" y="450"/>
                        </a:cubicBezTo>
                        <a:close/>
                      </a:path>
                    </a:pathLst>
                  </a:custGeom>
                  <a:solidFill>
                    <a:srgbClr val="149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id="{B927AA71-EDB6-DA7D-37CD-FE58E9428692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600"/>
                    <a:ext cx="80973" cy="74729"/>
                  </a:xfrm>
                  <a:custGeom>
                    <a:avLst/>
                    <a:gdLst>
                      <a:gd name="connsiteX0" fmla="*/ 80963 w 80973"/>
                      <a:gd name="connsiteY0" fmla="*/ 435 h 74729"/>
                      <a:gd name="connsiteX1" fmla="*/ 72390 w 80973"/>
                      <a:gd name="connsiteY1" fmla="*/ 66157 h 74729"/>
                      <a:gd name="connsiteX2" fmla="*/ 0 w 80973"/>
                      <a:gd name="connsiteY2" fmla="*/ 74730 h 74729"/>
                      <a:gd name="connsiteX3" fmla="*/ 9525 w 80973"/>
                      <a:gd name="connsiteY3" fmla="*/ 55680 h 74729"/>
                      <a:gd name="connsiteX4" fmla="*/ 80963 w 80973"/>
                      <a:gd name="connsiteY4" fmla="*/ 435 h 74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973" h="74729">
                        <a:moveTo>
                          <a:pt x="80963" y="435"/>
                        </a:moveTo>
                        <a:cubicBezTo>
                          <a:pt x="78105" y="16627"/>
                          <a:pt x="74295" y="41392"/>
                          <a:pt x="72390" y="66157"/>
                        </a:cubicBezTo>
                        <a:cubicBezTo>
                          <a:pt x="72390" y="66157"/>
                          <a:pt x="3810" y="57585"/>
                          <a:pt x="0" y="74730"/>
                        </a:cubicBezTo>
                        <a:cubicBezTo>
                          <a:pt x="0" y="73777"/>
                          <a:pt x="953" y="64252"/>
                          <a:pt x="9525" y="55680"/>
                        </a:cubicBezTo>
                        <a:cubicBezTo>
                          <a:pt x="18098" y="47107"/>
                          <a:pt x="81915" y="-5280"/>
                          <a:pt x="80963" y="435"/>
                        </a:cubicBezTo>
                        <a:close/>
                      </a:path>
                    </a:pathLst>
                  </a:custGeom>
                  <a:solidFill>
                    <a:srgbClr val="1284E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8" name="Freeform: Shape 1057">
                    <a:extLst>
                      <a:ext uri="{FF2B5EF4-FFF2-40B4-BE49-F238E27FC236}">
                        <a16:creationId xmlns:a16="http://schemas.microsoft.com/office/drawing/2014/main" id="{11003423-A030-6D21-82C1-9A2B3CBDCE82}"/>
                      </a:ext>
                    </a:extLst>
                  </p:cNvPr>
                  <p:cNvSpPr/>
                  <p:nvPr/>
                </p:nvSpPr>
                <p:spPr>
                  <a:xfrm>
                    <a:off x="5402541" y="3307041"/>
                    <a:ext cx="221970" cy="94335"/>
                  </a:xfrm>
                  <a:custGeom>
                    <a:avLst/>
                    <a:gdLst>
                      <a:gd name="connsiteX0" fmla="*/ 38 w 221970"/>
                      <a:gd name="connsiteY0" fmla="*/ 90526 h 94335"/>
                      <a:gd name="connsiteX1" fmla="*/ 38 w 221970"/>
                      <a:gd name="connsiteY1" fmla="*/ 94336 h 94335"/>
                      <a:gd name="connsiteX2" fmla="*/ 4801 w 221970"/>
                      <a:gd name="connsiteY2" fmla="*/ 85763 h 94335"/>
                      <a:gd name="connsiteX3" fmla="*/ 20993 w 221970"/>
                      <a:gd name="connsiteY3" fmla="*/ 78143 h 94335"/>
                      <a:gd name="connsiteX4" fmla="*/ 87668 w 221970"/>
                      <a:gd name="connsiteY4" fmla="*/ 72428 h 94335"/>
                      <a:gd name="connsiteX5" fmla="*/ 160058 w 221970"/>
                      <a:gd name="connsiteY5" fmla="*/ 74333 h 94335"/>
                      <a:gd name="connsiteX6" fmla="*/ 221971 w 221970"/>
                      <a:gd name="connsiteY6" fmla="*/ 15278 h 94335"/>
                      <a:gd name="connsiteX7" fmla="*/ 152438 w 221970"/>
                      <a:gd name="connsiteY7" fmla="*/ 4801 h 94335"/>
                      <a:gd name="connsiteX8" fmla="*/ 95288 w 221970"/>
                      <a:gd name="connsiteY8" fmla="*/ 38 h 94335"/>
                      <a:gd name="connsiteX9" fmla="*/ 78143 w 221970"/>
                      <a:gd name="connsiteY9" fmla="*/ 6706 h 94335"/>
                      <a:gd name="connsiteX10" fmla="*/ 6706 w 221970"/>
                      <a:gd name="connsiteY10" fmla="*/ 74333 h 94335"/>
                      <a:gd name="connsiteX11" fmla="*/ 38 w 221970"/>
                      <a:gd name="connsiteY11" fmla="*/ 90526 h 9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1970" h="94335">
                        <a:moveTo>
                          <a:pt x="38" y="90526"/>
                        </a:moveTo>
                        <a:lnTo>
                          <a:pt x="38" y="94336"/>
                        </a:lnTo>
                        <a:cubicBezTo>
                          <a:pt x="991" y="91478"/>
                          <a:pt x="1943" y="89573"/>
                          <a:pt x="4801" y="85763"/>
                        </a:cubicBezTo>
                        <a:cubicBezTo>
                          <a:pt x="9563" y="80048"/>
                          <a:pt x="17183" y="78143"/>
                          <a:pt x="20993" y="78143"/>
                        </a:cubicBezTo>
                        <a:cubicBezTo>
                          <a:pt x="38138" y="76238"/>
                          <a:pt x="61951" y="73381"/>
                          <a:pt x="87668" y="72428"/>
                        </a:cubicBezTo>
                        <a:cubicBezTo>
                          <a:pt x="130531" y="70523"/>
                          <a:pt x="160058" y="74333"/>
                          <a:pt x="160058" y="74333"/>
                        </a:cubicBezTo>
                        <a:lnTo>
                          <a:pt x="221971" y="15278"/>
                        </a:lnTo>
                        <a:cubicBezTo>
                          <a:pt x="221971" y="15278"/>
                          <a:pt x="189586" y="9563"/>
                          <a:pt x="152438" y="4801"/>
                        </a:cubicBezTo>
                        <a:cubicBezTo>
                          <a:pt x="128626" y="1943"/>
                          <a:pt x="106718" y="38"/>
                          <a:pt x="95288" y="38"/>
                        </a:cubicBezTo>
                        <a:cubicBezTo>
                          <a:pt x="94336" y="38"/>
                          <a:pt x="85763" y="-914"/>
                          <a:pt x="78143" y="6706"/>
                        </a:cubicBezTo>
                        <a:cubicBezTo>
                          <a:pt x="68618" y="15278"/>
                          <a:pt x="24803" y="57188"/>
                          <a:pt x="6706" y="74333"/>
                        </a:cubicBezTo>
                        <a:cubicBezTo>
                          <a:pt x="-914" y="81953"/>
                          <a:pt x="38" y="90526"/>
                          <a:pt x="38" y="90526"/>
                        </a:cubicBezTo>
                        <a:close/>
                      </a:path>
                    </a:pathLst>
                  </a:custGeom>
                  <a:solidFill>
                    <a:srgbClr val="B4D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C49586B0-73EB-9C72-B68E-96B8B12B7B61}"/>
                      </a:ext>
                    </a:extLst>
                  </p:cNvPr>
                  <p:cNvSpPr/>
                  <p:nvPr/>
                </p:nvSpPr>
                <p:spPr>
                  <a:xfrm>
                    <a:off x="5420677" y="3472803"/>
                    <a:ext cx="201282" cy="78116"/>
                  </a:xfrm>
                  <a:custGeom>
                    <a:avLst/>
                    <a:gdLst>
                      <a:gd name="connsiteX0" fmla="*/ 200978 w 201282"/>
                      <a:gd name="connsiteY0" fmla="*/ 11 h 78116"/>
                      <a:gd name="connsiteX1" fmla="*/ 134303 w 201282"/>
                      <a:gd name="connsiteY1" fmla="*/ 5726 h 78116"/>
                      <a:gd name="connsiteX2" fmla="*/ 61913 w 201282"/>
                      <a:gd name="connsiteY2" fmla="*/ 3821 h 78116"/>
                      <a:gd name="connsiteX3" fmla="*/ 0 w 201282"/>
                      <a:gd name="connsiteY3" fmla="*/ 62876 h 78116"/>
                      <a:gd name="connsiteX4" fmla="*/ 69533 w 201282"/>
                      <a:gd name="connsiteY4" fmla="*/ 73354 h 78116"/>
                      <a:gd name="connsiteX5" fmla="*/ 123825 w 201282"/>
                      <a:gd name="connsiteY5" fmla="*/ 78116 h 78116"/>
                      <a:gd name="connsiteX6" fmla="*/ 126683 w 201282"/>
                      <a:gd name="connsiteY6" fmla="*/ 77164 h 78116"/>
                      <a:gd name="connsiteX7" fmla="*/ 143828 w 201282"/>
                      <a:gd name="connsiteY7" fmla="*/ 67639 h 78116"/>
                      <a:gd name="connsiteX8" fmla="*/ 200978 w 201282"/>
                      <a:gd name="connsiteY8" fmla="*/ 11 h 7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282" h="78116">
                        <a:moveTo>
                          <a:pt x="200978" y="11"/>
                        </a:moveTo>
                        <a:cubicBezTo>
                          <a:pt x="183833" y="1916"/>
                          <a:pt x="160020" y="4774"/>
                          <a:pt x="134303" y="5726"/>
                        </a:cubicBezTo>
                        <a:cubicBezTo>
                          <a:pt x="91440" y="7631"/>
                          <a:pt x="61913" y="3821"/>
                          <a:pt x="61913" y="3821"/>
                        </a:cubicBezTo>
                        <a:lnTo>
                          <a:pt x="0" y="62876"/>
                        </a:lnTo>
                        <a:cubicBezTo>
                          <a:pt x="0" y="62876"/>
                          <a:pt x="32385" y="69544"/>
                          <a:pt x="69533" y="73354"/>
                        </a:cubicBezTo>
                        <a:cubicBezTo>
                          <a:pt x="92393" y="76211"/>
                          <a:pt x="112395" y="77164"/>
                          <a:pt x="123825" y="78116"/>
                        </a:cubicBezTo>
                        <a:cubicBezTo>
                          <a:pt x="124778" y="78116"/>
                          <a:pt x="125730" y="77164"/>
                          <a:pt x="126683" y="77164"/>
                        </a:cubicBezTo>
                        <a:cubicBezTo>
                          <a:pt x="127635" y="77164"/>
                          <a:pt x="136208" y="75259"/>
                          <a:pt x="143828" y="67639"/>
                        </a:cubicBezTo>
                        <a:cubicBezTo>
                          <a:pt x="153353" y="59066"/>
                          <a:pt x="205740" y="-941"/>
                          <a:pt x="200978" y="11"/>
                        </a:cubicBezTo>
                        <a:close/>
                      </a:path>
                    </a:pathLst>
                  </a:custGeom>
                  <a:solidFill>
                    <a:srgbClr val="6F2DA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id="{F23CA3E5-0CC7-DB62-5654-3E189B514F16}"/>
                      </a:ext>
                    </a:extLst>
                  </p:cNvPr>
                  <p:cNvSpPr/>
                  <p:nvPr/>
                </p:nvSpPr>
                <p:spPr>
                  <a:xfrm>
                    <a:off x="5543550" y="3472804"/>
                    <a:ext cx="78405" cy="77163"/>
                  </a:xfrm>
                  <a:custGeom>
                    <a:avLst/>
                    <a:gdLst>
                      <a:gd name="connsiteX0" fmla="*/ 78105 w 78405"/>
                      <a:gd name="connsiteY0" fmla="*/ 11 h 77163"/>
                      <a:gd name="connsiteX1" fmla="*/ 11430 w 78405"/>
                      <a:gd name="connsiteY1" fmla="*/ 5726 h 77163"/>
                      <a:gd name="connsiteX2" fmla="*/ 0 w 78405"/>
                      <a:gd name="connsiteY2" fmla="*/ 77163 h 77163"/>
                      <a:gd name="connsiteX3" fmla="*/ 20003 w 78405"/>
                      <a:gd name="connsiteY3" fmla="*/ 68591 h 77163"/>
                      <a:gd name="connsiteX4" fmla="*/ 78105 w 78405"/>
                      <a:gd name="connsiteY4" fmla="*/ 11 h 77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405" h="77163">
                        <a:moveTo>
                          <a:pt x="78105" y="11"/>
                        </a:moveTo>
                        <a:cubicBezTo>
                          <a:pt x="60960" y="1916"/>
                          <a:pt x="37147" y="4773"/>
                          <a:pt x="11430" y="5726"/>
                        </a:cubicBezTo>
                        <a:cubicBezTo>
                          <a:pt x="11430" y="5726"/>
                          <a:pt x="16193" y="74306"/>
                          <a:pt x="0" y="77163"/>
                        </a:cubicBezTo>
                        <a:cubicBezTo>
                          <a:pt x="953" y="77163"/>
                          <a:pt x="12382" y="76211"/>
                          <a:pt x="20003" y="68591"/>
                        </a:cubicBezTo>
                        <a:cubicBezTo>
                          <a:pt x="29528" y="60971"/>
                          <a:pt x="82868" y="-942"/>
                          <a:pt x="78105" y="11"/>
                        </a:cubicBezTo>
                        <a:close/>
                      </a:path>
                    </a:pathLst>
                  </a:custGeom>
                  <a:solidFill>
                    <a:srgbClr val="591F9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1" name="Freeform: Shape 1060">
                    <a:extLst>
                      <a:ext uri="{FF2B5EF4-FFF2-40B4-BE49-F238E27FC236}">
                        <a16:creationId xmlns:a16="http://schemas.microsoft.com/office/drawing/2014/main" id="{90D3B365-6D86-02D4-352E-A5939EF21CDD}"/>
                      </a:ext>
                    </a:extLst>
                  </p:cNvPr>
                  <p:cNvSpPr/>
                  <p:nvPr/>
                </p:nvSpPr>
                <p:spPr>
                  <a:xfrm>
                    <a:off x="5543550" y="3332797"/>
                    <a:ext cx="98138" cy="218160"/>
                  </a:xfrm>
                  <a:custGeom>
                    <a:avLst/>
                    <a:gdLst>
                      <a:gd name="connsiteX0" fmla="*/ 3810 w 98138"/>
                      <a:gd name="connsiteY0" fmla="*/ 218122 h 218160"/>
                      <a:gd name="connsiteX1" fmla="*/ 0 w 98138"/>
                      <a:gd name="connsiteY1" fmla="*/ 218122 h 218160"/>
                      <a:gd name="connsiteX2" fmla="*/ 8572 w 98138"/>
                      <a:gd name="connsiteY2" fmla="*/ 214313 h 218160"/>
                      <a:gd name="connsiteX3" fmla="*/ 18097 w 98138"/>
                      <a:gd name="connsiteY3" fmla="*/ 198120 h 218160"/>
                      <a:gd name="connsiteX4" fmla="*/ 26670 w 98138"/>
                      <a:gd name="connsiteY4" fmla="*/ 132397 h 218160"/>
                      <a:gd name="connsiteX5" fmla="*/ 27622 w 98138"/>
                      <a:gd name="connsiteY5" fmla="*/ 59055 h 218160"/>
                      <a:gd name="connsiteX6" fmla="*/ 89535 w 98138"/>
                      <a:gd name="connsiteY6" fmla="*/ 0 h 218160"/>
                      <a:gd name="connsiteX7" fmla="*/ 96203 w 98138"/>
                      <a:gd name="connsiteY7" fmla="*/ 69533 h 218160"/>
                      <a:gd name="connsiteX8" fmla="*/ 98107 w 98138"/>
                      <a:gd name="connsiteY8" fmla="*/ 126683 h 218160"/>
                      <a:gd name="connsiteX9" fmla="*/ 90488 w 98138"/>
                      <a:gd name="connsiteY9" fmla="*/ 143828 h 218160"/>
                      <a:gd name="connsiteX10" fmla="*/ 20003 w 98138"/>
                      <a:gd name="connsiteY10" fmla="*/ 211455 h 218160"/>
                      <a:gd name="connsiteX11" fmla="*/ 3810 w 98138"/>
                      <a:gd name="connsiteY11" fmla="*/ 218122 h 218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8138" h="218160">
                        <a:moveTo>
                          <a:pt x="3810" y="218122"/>
                        </a:moveTo>
                        <a:lnTo>
                          <a:pt x="0" y="218122"/>
                        </a:lnTo>
                        <a:cubicBezTo>
                          <a:pt x="2858" y="217170"/>
                          <a:pt x="4763" y="216218"/>
                          <a:pt x="8572" y="214313"/>
                        </a:cubicBezTo>
                        <a:cubicBezTo>
                          <a:pt x="15240" y="209550"/>
                          <a:pt x="17145" y="200978"/>
                          <a:pt x="18097" y="198120"/>
                        </a:cubicBezTo>
                        <a:cubicBezTo>
                          <a:pt x="20955" y="181928"/>
                          <a:pt x="24765" y="157163"/>
                          <a:pt x="26670" y="132397"/>
                        </a:cubicBezTo>
                        <a:cubicBezTo>
                          <a:pt x="30480" y="88583"/>
                          <a:pt x="27622" y="59055"/>
                          <a:pt x="27622" y="59055"/>
                        </a:cubicBezTo>
                        <a:lnTo>
                          <a:pt x="89535" y="0"/>
                        </a:lnTo>
                        <a:cubicBezTo>
                          <a:pt x="89535" y="0"/>
                          <a:pt x="94298" y="32385"/>
                          <a:pt x="96203" y="69533"/>
                        </a:cubicBezTo>
                        <a:cubicBezTo>
                          <a:pt x="98107" y="93345"/>
                          <a:pt x="98107" y="115253"/>
                          <a:pt x="98107" y="126683"/>
                        </a:cubicBezTo>
                        <a:cubicBezTo>
                          <a:pt x="98107" y="127635"/>
                          <a:pt x="99060" y="136208"/>
                          <a:pt x="90488" y="143828"/>
                        </a:cubicBezTo>
                        <a:cubicBezTo>
                          <a:pt x="81915" y="152400"/>
                          <a:pt x="38100" y="194310"/>
                          <a:pt x="20003" y="211455"/>
                        </a:cubicBezTo>
                        <a:cubicBezTo>
                          <a:pt x="13335" y="219075"/>
                          <a:pt x="4763" y="218122"/>
                          <a:pt x="3810" y="218122"/>
                        </a:cubicBezTo>
                        <a:close/>
                      </a:path>
                    </a:pathLst>
                  </a:custGeom>
                  <a:solidFill>
                    <a:srgbClr val="73BE2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1077" name="Graphic 1076">
                <a:extLst>
                  <a:ext uri="{FF2B5EF4-FFF2-40B4-BE49-F238E27FC236}">
                    <a16:creationId xmlns:a16="http://schemas.microsoft.com/office/drawing/2014/main" id="{F94DD2E0-636A-E4D0-BB2F-4C02797E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4487169" y="1289395"/>
                <a:ext cx="959416" cy="479708"/>
              </a:xfrm>
              <a:prstGeom prst="rect">
                <a:avLst/>
              </a:prstGeom>
            </p:spPr>
          </p:pic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BC4C9371-527F-6EEA-210D-ACD042275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6">
                <a:extLst>
                  <a:ext uri="{96DAC541-7B7A-43D3-8B79-37D633B846F1}">
                    <asvg:svgBlip xmlns:asvg="http://schemas.microsoft.com/office/drawing/2016/SVG/main" r:embed="rId77"/>
                  </a:ext>
                </a:extLst>
              </a:blip>
              <a:stretch>
                <a:fillRect/>
              </a:stretch>
            </p:blipFill>
            <p:spPr>
              <a:xfrm>
                <a:off x="3568583" y="1433886"/>
                <a:ext cx="646091" cy="190726"/>
              </a:xfrm>
              <a:prstGeom prst="rect">
                <a:avLst/>
              </a:prstGeom>
            </p:spPr>
          </p:pic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29A1E038-CDF0-717B-5B36-DED473ECF0F0}"/>
                  </a:ext>
                </a:extLst>
              </p:cNvPr>
              <p:cNvGrpSpPr/>
              <p:nvPr/>
            </p:nvGrpSpPr>
            <p:grpSpPr>
              <a:xfrm>
                <a:off x="2929005" y="1381397"/>
                <a:ext cx="367083" cy="295705"/>
                <a:chOff x="2929005" y="1381397"/>
                <a:chExt cx="367083" cy="295705"/>
              </a:xfrm>
            </p:grpSpPr>
            <p:grpSp>
              <p:nvGrpSpPr>
                <p:cNvPr id="1079" name="Group 1078">
                  <a:extLst>
                    <a:ext uri="{FF2B5EF4-FFF2-40B4-BE49-F238E27FC236}">
                      <a16:creationId xmlns:a16="http://schemas.microsoft.com/office/drawing/2014/main" id="{653921B4-800E-BC37-63D8-58A434EC4FF0}"/>
                    </a:ext>
                  </a:extLst>
                </p:cNvPr>
                <p:cNvGrpSpPr/>
                <p:nvPr/>
              </p:nvGrpSpPr>
              <p:grpSpPr>
                <a:xfrm>
                  <a:off x="2929005" y="1381397"/>
                  <a:ext cx="367083" cy="295705"/>
                  <a:chOff x="4779999" y="1643116"/>
                  <a:chExt cx="304490" cy="245283"/>
                </a:xfrm>
              </p:grpSpPr>
              <p:pic>
                <p:nvPicPr>
                  <p:cNvPr id="1080" name="Picture 1079" descr="Icon&#10;&#10;Description automatically generated">
                    <a:extLst>
                      <a:ext uri="{FF2B5EF4-FFF2-40B4-BE49-F238E27FC236}">
                        <a16:creationId xmlns:a16="http://schemas.microsoft.com/office/drawing/2014/main" id="{61642EF7-9288-7172-AD6A-31A79F67C7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4779999" y="1643116"/>
                    <a:ext cx="304490" cy="245283"/>
                  </a:xfrm>
                  <a:custGeom>
                    <a:avLst/>
                    <a:gdLst>
                      <a:gd name="connsiteX0" fmla="*/ 148046 w 304490"/>
                      <a:gd name="connsiteY0" fmla="*/ 48304 h 245283"/>
                      <a:gd name="connsiteX1" fmla="*/ 76854 w 304490"/>
                      <a:gd name="connsiteY1" fmla="*/ 119496 h 245283"/>
                      <a:gd name="connsiteX2" fmla="*/ 148046 w 304490"/>
                      <a:gd name="connsiteY2" fmla="*/ 190688 h 245283"/>
                      <a:gd name="connsiteX3" fmla="*/ 219238 w 304490"/>
                      <a:gd name="connsiteY3" fmla="*/ 119496 h 245283"/>
                      <a:gd name="connsiteX4" fmla="*/ 148046 w 304490"/>
                      <a:gd name="connsiteY4" fmla="*/ 48304 h 245283"/>
                      <a:gd name="connsiteX5" fmla="*/ 0 w 304490"/>
                      <a:gd name="connsiteY5" fmla="*/ 0 h 245283"/>
                      <a:gd name="connsiteX6" fmla="*/ 304490 w 304490"/>
                      <a:gd name="connsiteY6" fmla="*/ 0 h 245283"/>
                      <a:gd name="connsiteX7" fmla="*/ 304490 w 304490"/>
                      <a:gd name="connsiteY7" fmla="*/ 245283 h 245283"/>
                      <a:gd name="connsiteX8" fmla="*/ 0 w 304490"/>
                      <a:gd name="connsiteY8" fmla="*/ 245283 h 245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4490" h="245283">
                        <a:moveTo>
                          <a:pt x="148046" y="48304"/>
                        </a:moveTo>
                        <a:cubicBezTo>
                          <a:pt x="108728" y="48304"/>
                          <a:pt x="76854" y="80178"/>
                          <a:pt x="76854" y="119496"/>
                        </a:cubicBezTo>
                        <a:cubicBezTo>
                          <a:pt x="76854" y="158814"/>
                          <a:pt x="108728" y="190688"/>
                          <a:pt x="148046" y="190688"/>
                        </a:cubicBezTo>
                        <a:cubicBezTo>
                          <a:pt x="187364" y="190688"/>
                          <a:pt x="219238" y="158814"/>
                          <a:pt x="219238" y="119496"/>
                        </a:cubicBezTo>
                        <a:cubicBezTo>
                          <a:pt x="219238" y="80178"/>
                          <a:pt x="187364" y="48304"/>
                          <a:pt x="148046" y="48304"/>
                        </a:cubicBezTo>
                        <a:close/>
                        <a:moveTo>
                          <a:pt x="0" y="0"/>
                        </a:moveTo>
                        <a:lnTo>
                          <a:pt x="304490" y="0"/>
                        </a:lnTo>
                        <a:lnTo>
                          <a:pt x="304490" y="245283"/>
                        </a:lnTo>
                        <a:lnTo>
                          <a:pt x="0" y="245283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081" name="Picture 1080" descr="Icon&#10;&#10;Description automatically generated">
                    <a:extLst>
                      <a:ext uri="{FF2B5EF4-FFF2-40B4-BE49-F238E27FC236}">
                        <a16:creationId xmlns:a16="http://schemas.microsoft.com/office/drawing/2014/main" id="{B818A97F-53A0-FF4C-0800-B98D2472C9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9">
                    <a:extLst>
                      <a:ext uri="{BEBA8EAE-BF5A-486C-A8C5-ECC9F3942E4B}">
                        <a14:imgProps xmlns:a14="http://schemas.microsoft.com/office/drawing/2010/main">
                          <a14:imgLayer r:embed="rId80">
                            <a14:imgEffect>
                              <a14:brightnessContrast bright="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77" t="20487" r="28761" b="21464"/>
                  <a:stretch>
                    <a:fillRect/>
                  </a:stretch>
                </p:blipFill>
                <p:spPr>
                  <a:xfrm>
                    <a:off x="4856738" y="1692408"/>
                    <a:ext cx="142384" cy="142384"/>
                  </a:xfrm>
                  <a:custGeom>
                    <a:avLst/>
                    <a:gdLst>
                      <a:gd name="connsiteX0" fmla="*/ 71192 w 142384"/>
                      <a:gd name="connsiteY0" fmla="*/ 0 h 142384"/>
                      <a:gd name="connsiteX1" fmla="*/ 142384 w 142384"/>
                      <a:gd name="connsiteY1" fmla="*/ 71192 h 142384"/>
                      <a:gd name="connsiteX2" fmla="*/ 71192 w 142384"/>
                      <a:gd name="connsiteY2" fmla="*/ 142384 h 142384"/>
                      <a:gd name="connsiteX3" fmla="*/ 0 w 142384"/>
                      <a:gd name="connsiteY3" fmla="*/ 71192 h 142384"/>
                      <a:gd name="connsiteX4" fmla="*/ 71192 w 142384"/>
                      <a:gd name="connsiteY4" fmla="*/ 0 h 14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384" h="142384">
                        <a:moveTo>
                          <a:pt x="71192" y="0"/>
                        </a:moveTo>
                        <a:cubicBezTo>
                          <a:pt x="110510" y="0"/>
                          <a:pt x="142384" y="31874"/>
                          <a:pt x="142384" y="71192"/>
                        </a:cubicBezTo>
                        <a:cubicBezTo>
                          <a:pt x="142384" y="110510"/>
                          <a:pt x="110510" y="142384"/>
                          <a:pt x="71192" y="142384"/>
                        </a:cubicBezTo>
                        <a:cubicBezTo>
                          <a:pt x="31874" y="142384"/>
                          <a:pt x="0" y="110510"/>
                          <a:pt x="0" y="71192"/>
                        </a:cubicBezTo>
                        <a:cubicBezTo>
                          <a:pt x="0" y="31874"/>
                          <a:pt x="31874" y="0"/>
                          <a:pt x="71192" y="0"/>
                        </a:cubicBezTo>
                        <a:close/>
                      </a:path>
                    </a:pathLst>
                  </a:custGeom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B8EEAD85-5AAE-1ED7-D13F-C7ADF3BCA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042" t="28779" r="30622" b="31794"/>
                <a:stretch/>
              </p:blipFill>
              <p:spPr bwMode="auto">
                <a:xfrm>
                  <a:off x="3028250" y="1469643"/>
                  <a:ext cx="147117" cy="1140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CBD56905-42E9-C56B-A3AC-7B27D57A0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620080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03E87E6-B4D3-02BE-72D9-1B9775FB9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44535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8A1AEC72-45B1-C6E6-13F3-568DE78B2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941442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224" name="Slide Number Placeholder 223">
            <a:extLst>
              <a:ext uri="{FF2B5EF4-FFF2-40B4-BE49-F238E27FC236}">
                <a16:creationId xmlns:a16="http://schemas.microsoft.com/office/drawing/2014/main" id="{B9B2A4E7-4D9D-F97A-FA6A-6993F6F2574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059DE-E8D4-2CCF-8638-859425D4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328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1DE2F9-A51C-19AB-7552-461ED6F4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616687"/>
            <a:ext cx="10972801" cy="547577"/>
          </a:xfrm>
        </p:spPr>
        <p:txBody>
          <a:bodyPr vert="horz" wrap="square" lIns="0" tIns="91440" rIns="146304" bIns="91440" rtlCol="0" anchor="b">
            <a:noAutofit/>
          </a:bodyPr>
          <a:lstStyle/>
          <a:p>
            <a:r>
              <a:rPr lang="en-US"/>
              <a:t>Azure Spring Apps (slide 7 of 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97A0D-A299-FD99-21EE-DEB285E1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85803" y="4854211"/>
            <a:ext cx="4820395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Open-source client libraries, integration modules, and drivers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3CED28-B604-0B3A-41F3-165D530B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76427" y="4537895"/>
            <a:ext cx="4185050" cy="0"/>
          </a:xfrm>
          <a:prstGeom prst="straightConnector1">
            <a:avLst/>
          </a:prstGeom>
          <a:noFill/>
          <a:ln w="12700" cap="flat" cmpd="sng" algn="ctr">
            <a:solidFill>
              <a:srgbClr val="737373"/>
            </a:solidFill>
            <a:prstDash val="dash"/>
            <a:headEnd type="none" w="med" len="sm"/>
            <a:tailEnd type="none" w="med" len="sm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D5EEBB-E0B2-3739-DD70-DD439F0F0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010400" y="4537900"/>
            <a:ext cx="4494103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dash"/>
            <a:headEnd type="none" w="med" len="sm"/>
            <a:tailEnd type="none" w="med" len="sm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9429C-F5FA-D62F-3CD9-8250434CA408}"/>
              </a:ext>
            </a:extLst>
          </p:cNvPr>
          <p:cNvGrpSpPr/>
          <p:nvPr/>
        </p:nvGrpSpPr>
        <p:grpSpPr>
          <a:xfrm>
            <a:off x="609599" y="5102222"/>
            <a:ext cx="3472900" cy="875107"/>
            <a:chOff x="609599" y="5255157"/>
            <a:chExt cx="3472900" cy="875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7179C2-D0D9-00D6-2958-3BA3E36A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599" y="5255157"/>
              <a:ext cx="34729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6CBC0B-97FB-77C8-4BFF-A66748420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2219" y="5701949"/>
              <a:ext cx="3107660" cy="350552"/>
              <a:chOff x="763706" y="5803058"/>
              <a:chExt cx="3107660" cy="350552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D439793-91E8-DAD3-8C31-0980F4CD6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2081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C3EAE11C-A588-2013-9014-DBF808E76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66550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CCECAA0A-106A-D6ED-1291-44663D3C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17972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C5B6E7F4-C668-4F90-1E43-855E7B4BF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69394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6BBBF419-5BA5-51A5-4301-F666D5A4F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3706" y="5803058"/>
                <a:ext cx="350552" cy="350552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26E75784-DA83-70AA-6159-96609F4DE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15128" y="5803058"/>
                <a:ext cx="350552" cy="350552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EB3A6-3F55-B76B-4799-70086F75F115}"/>
              </a:ext>
            </a:extLst>
          </p:cNvPr>
          <p:cNvGrpSpPr/>
          <p:nvPr/>
        </p:nvGrpSpPr>
        <p:grpSpPr>
          <a:xfrm>
            <a:off x="6961078" y="5115773"/>
            <a:ext cx="3057314" cy="875107"/>
            <a:chOff x="7079674" y="5268708"/>
            <a:chExt cx="3057314" cy="875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A9DF0A-E074-F316-D6C2-3CE7AD467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79674" y="5268708"/>
              <a:ext cx="3057314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Async communications – JMS and Kafka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B0CC7B-BBA3-8DF5-E375-6561B5DB2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7573" y="5715755"/>
              <a:ext cx="2381516" cy="354744"/>
              <a:chOff x="7496371" y="5803313"/>
              <a:chExt cx="2381516" cy="354744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C77A34F7-3269-7F22-09B3-FF0BC88A8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517893" y="5827547"/>
                <a:ext cx="324723" cy="324723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BAD5042B-48C9-8963-D39B-E1027F9CF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496371" y="5833334"/>
                <a:ext cx="324723" cy="324723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A999D7D-7BC6-3A24-9906-F4D819B06250}"/>
                  </a:ext>
                </a:extLst>
              </p:cNvPr>
              <p:cNvGrpSpPr/>
              <p:nvPr/>
            </p:nvGrpSpPr>
            <p:grpSpPr>
              <a:xfrm>
                <a:off x="9539420" y="5803313"/>
                <a:ext cx="338467" cy="338468"/>
                <a:chOff x="9284971" y="5100543"/>
                <a:chExt cx="311966" cy="311967"/>
              </a:xfrm>
              <a:solidFill>
                <a:srgbClr val="FFFFFF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AC8CBBD-181F-ABE2-25B7-B030CE937E02}"/>
                    </a:ext>
                  </a:extLst>
                </p:cNvPr>
                <p:cNvSpPr/>
                <p:nvPr/>
              </p:nvSpPr>
              <p:spPr>
                <a:xfrm>
                  <a:off x="9340004" y="5164768"/>
                  <a:ext cx="192677" cy="192677"/>
                </a:xfrm>
                <a:custGeom>
                  <a:avLst/>
                  <a:gdLst>
                    <a:gd name="connsiteX0" fmla="*/ 92929 w 192677"/>
                    <a:gd name="connsiteY0" fmla="*/ 0 h 192677"/>
                    <a:gd name="connsiteX1" fmla="*/ 99723 w 192677"/>
                    <a:gd name="connsiteY1" fmla="*/ 0 h 192677"/>
                    <a:gd name="connsiteX2" fmla="*/ 100944 w 192677"/>
                    <a:gd name="connsiteY2" fmla="*/ 24097 h 192677"/>
                    <a:gd name="connsiteX3" fmla="*/ 101631 w 192677"/>
                    <a:gd name="connsiteY3" fmla="*/ 48169 h 192677"/>
                    <a:gd name="connsiteX4" fmla="*/ 102089 w 192677"/>
                    <a:gd name="connsiteY4" fmla="*/ 90588 h 192677"/>
                    <a:gd name="connsiteX5" fmla="*/ 144507 w 192677"/>
                    <a:gd name="connsiteY5" fmla="*/ 91224 h 192677"/>
                    <a:gd name="connsiteX6" fmla="*/ 168605 w 192677"/>
                    <a:gd name="connsiteY6" fmla="*/ 91962 h 192677"/>
                    <a:gd name="connsiteX7" fmla="*/ 192677 w 192677"/>
                    <a:gd name="connsiteY7" fmla="*/ 93259 h 192677"/>
                    <a:gd name="connsiteX8" fmla="*/ 192677 w 192677"/>
                    <a:gd name="connsiteY8" fmla="*/ 99417 h 192677"/>
                    <a:gd name="connsiteX9" fmla="*/ 168605 w 192677"/>
                    <a:gd name="connsiteY9" fmla="*/ 100690 h 192677"/>
                    <a:gd name="connsiteX10" fmla="*/ 168630 w 192677"/>
                    <a:gd name="connsiteY10" fmla="*/ 100766 h 192677"/>
                    <a:gd name="connsiteX11" fmla="*/ 144533 w 192677"/>
                    <a:gd name="connsiteY11" fmla="*/ 101529 h 192677"/>
                    <a:gd name="connsiteX12" fmla="*/ 124151 w 192677"/>
                    <a:gd name="connsiteY12" fmla="*/ 101936 h 192677"/>
                    <a:gd name="connsiteX13" fmla="*/ 142828 w 192677"/>
                    <a:gd name="connsiteY13" fmla="*/ 110130 h 192677"/>
                    <a:gd name="connsiteX14" fmla="*/ 164788 w 192677"/>
                    <a:gd name="connsiteY14" fmla="*/ 120028 h 192677"/>
                    <a:gd name="connsiteX15" fmla="*/ 186569 w 192677"/>
                    <a:gd name="connsiteY15" fmla="*/ 130436 h 192677"/>
                    <a:gd name="connsiteX16" fmla="*/ 184203 w 192677"/>
                    <a:gd name="connsiteY16" fmla="*/ 136136 h 192677"/>
                    <a:gd name="connsiteX17" fmla="*/ 161480 w 192677"/>
                    <a:gd name="connsiteY17" fmla="*/ 128095 h 192677"/>
                    <a:gd name="connsiteX18" fmla="*/ 138935 w 192677"/>
                    <a:gd name="connsiteY18" fmla="*/ 119570 h 192677"/>
                    <a:gd name="connsiteX19" fmla="*/ 119952 w 192677"/>
                    <a:gd name="connsiteY19" fmla="*/ 112140 h 192677"/>
                    <a:gd name="connsiteX20" fmla="*/ 134075 w 192677"/>
                    <a:gd name="connsiteY20" fmla="*/ 126848 h 192677"/>
                    <a:gd name="connsiteX21" fmla="*/ 150589 w 192677"/>
                    <a:gd name="connsiteY21" fmla="*/ 144406 h 192677"/>
                    <a:gd name="connsiteX22" fmla="*/ 166722 w 192677"/>
                    <a:gd name="connsiteY22" fmla="*/ 162345 h 192677"/>
                    <a:gd name="connsiteX23" fmla="*/ 162345 w 192677"/>
                    <a:gd name="connsiteY23" fmla="*/ 166722 h 192677"/>
                    <a:gd name="connsiteX24" fmla="*/ 144406 w 192677"/>
                    <a:gd name="connsiteY24" fmla="*/ 150589 h 192677"/>
                    <a:gd name="connsiteX25" fmla="*/ 126848 w 192677"/>
                    <a:gd name="connsiteY25" fmla="*/ 134075 h 192677"/>
                    <a:gd name="connsiteX26" fmla="*/ 112140 w 192677"/>
                    <a:gd name="connsiteY26" fmla="*/ 119952 h 192677"/>
                    <a:gd name="connsiteX27" fmla="*/ 119545 w 192677"/>
                    <a:gd name="connsiteY27" fmla="*/ 138960 h 192677"/>
                    <a:gd name="connsiteX28" fmla="*/ 128069 w 192677"/>
                    <a:gd name="connsiteY28" fmla="*/ 161480 h 192677"/>
                    <a:gd name="connsiteX29" fmla="*/ 136085 w 192677"/>
                    <a:gd name="connsiteY29" fmla="*/ 184203 h 192677"/>
                    <a:gd name="connsiteX30" fmla="*/ 130385 w 192677"/>
                    <a:gd name="connsiteY30" fmla="*/ 186570 h 192677"/>
                    <a:gd name="connsiteX31" fmla="*/ 120003 w 192677"/>
                    <a:gd name="connsiteY31" fmla="*/ 164788 h 192677"/>
                    <a:gd name="connsiteX32" fmla="*/ 110079 w 192677"/>
                    <a:gd name="connsiteY32" fmla="*/ 142828 h 192677"/>
                    <a:gd name="connsiteX33" fmla="*/ 101885 w 192677"/>
                    <a:gd name="connsiteY33" fmla="*/ 124125 h 192677"/>
                    <a:gd name="connsiteX34" fmla="*/ 101453 w 192677"/>
                    <a:gd name="connsiteY34" fmla="*/ 144533 h 192677"/>
                    <a:gd name="connsiteX35" fmla="*/ 100715 w 192677"/>
                    <a:gd name="connsiteY35" fmla="*/ 168605 h 192677"/>
                    <a:gd name="connsiteX36" fmla="*/ 99417 w 192677"/>
                    <a:gd name="connsiteY36" fmla="*/ 192677 h 192677"/>
                    <a:gd name="connsiteX37" fmla="*/ 93259 w 192677"/>
                    <a:gd name="connsiteY37" fmla="*/ 192677 h 192677"/>
                    <a:gd name="connsiteX38" fmla="*/ 91987 w 192677"/>
                    <a:gd name="connsiteY38" fmla="*/ 168605 h 192677"/>
                    <a:gd name="connsiteX39" fmla="*/ 91224 w 192677"/>
                    <a:gd name="connsiteY39" fmla="*/ 144533 h 192677"/>
                    <a:gd name="connsiteX40" fmla="*/ 90587 w 192677"/>
                    <a:gd name="connsiteY40" fmla="*/ 102115 h 192677"/>
                    <a:gd name="connsiteX41" fmla="*/ 48169 w 192677"/>
                    <a:gd name="connsiteY41" fmla="*/ 101631 h 192677"/>
                    <a:gd name="connsiteX42" fmla="*/ 24072 w 192677"/>
                    <a:gd name="connsiteY42" fmla="*/ 100969 h 192677"/>
                    <a:gd name="connsiteX43" fmla="*/ 0 w 192677"/>
                    <a:gd name="connsiteY43" fmla="*/ 99748 h 192677"/>
                    <a:gd name="connsiteX44" fmla="*/ 0 w 192677"/>
                    <a:gd name="connsiteY44" fmla="*/ 92954 h 192677"/>
                    <a:gd name="connsiteX45" fmla="*/ 24072 w 192677"/>
                    <a:gd name="connsiteY45" fmla="*/ 91733 h 192677"/>
                    <a:gd name="connsiteX46" fmla="*/ 48144 w 192677"/>
                    <a:gd name="connsiteY46" fmla="*/ 91046 h 192677"/>
                    <a:gd name="connsiteX47" fmla="*/ 68042 w 192677"/>
                    <a:gd name="connsiteY47" fmla="*/ 90715 h 192677"/>
                    <a:gd name="connsiteX48" fmla="*/ 49798 w 192677"/>
                    <a:gd name="connsiteY48" fmla="*/ 82776 h 192677"/>
                    <a:gd name="connsiteX49" fmla="*/ 27812 w 192677"/>
                    <a:gd name="connsiteY49" fmla="*/ 72928 h 192677"/>
                    <a:gd name="connsiteX50" fmla="*/ 6031 w 192677"/>
                    <a:gd name="connsiteY50" fmla="*/ 62597 h 192677"/>
                    <a:gd name="connsiteX51" fmla="*/ 8626 w 192677"/>
                    <a:gd name="connsiteY51" fmla="*/ 56312 h 192677"/>
                    <a:gd name="connsiteX52" fmla="*/ 31349 w 192677"/>
                    <a:gd name="connsiteY52" fmla="*/ 64404 h 192677"/>
                    <a:gd name="connsiteX53" fmla="*/ 53869 w 192677"/>
                    <a:gd name="connsiteY53" fmla="*/ 73004 h 192677"/>
                    <a:gd name="connsiteX54" fmla="*/ 72394 w 192677"/>
                    <a:gd name="connsiteY54" fmla="*/ 80307 h 192677"/>
                    <a:gd name="connsiteX55" fmla="*/ 58551 w 192677"/>
                    <a:gd name="connsiteY55" fmla="*/ 66007 h 192677"/>
                    <a:gd name="connsiteX56" fmla="*/ 41986 w 192677"/>
                    <a:gd name="connsiteY56" fmla="*/ 48500 h 192677"/>
                    <a:gd name="connsiteX57" fmla="*/ 25828 w 192677"/>
                    <a:gd name="connsiteY57" fmla="*/ 30611 h 192677"/>
                    <a:gd name="connsiteX58" fmla="*/ 30637 w 192677"/>
                    <a:gd name="connsiteY58" fmla="*/ 25802 h 192677"/>
                    <a:gd name="connsiteX59" fmla="*/ 48525 w 192677"/>
                    <a:gd name="connsiteY59" fmla="*/ 41986 h 192677"/>
                    <a:gd name="connsiteX60" fmla="*/ 66032 w 192677"/>
                    <a:gd name="connsiteY60" fmla="*/ 58551 h 192677"/>
                    <a:gd name="connsiteX61" fmla="*/ 80333 w 192677"/>
                    <a:gd name="connsiteY61" fmla="*/ 72394 h 192677"/>
                    <a:gd name="connsiteX62" fmla="*/ 73030 w 192677"/>
                    <a:gd name="connsiteY62" fmla="*/ 53869 h 192677"/>
                    <a:gd name="connsiteX63" fmla="*/ 64429 w 192677"/>
                    <a:gd name="connsiteY63" fmla="*/ 31349 h 192677"/>
                    <a:gd name="connsiteX64" fmla="*/ 56337 w 192677"/>
                    <a:gd name="connsiteY64" fmla="*/ 8652 h 192677"/>
                    <a:gd name="connsiteX65" fmla="*/ 62622 w 192677"/>
                    <a:gd name="connsiteY65" fmla="*/ 6031 h 192677"/>
                    <a:gd name="connsiteX66" fmla="*/ 72953 w 192677"/>
                    <a:gd name="connsiteY66" fmla="*/ 27812 h 192677"/>
                    <a:gd name="connsiteX67" fmla="*/ 82776 w 192677"/>
                    <a:gd name="connsiteY67" fmla="*/ 49798 h 192677"/>
                    <a:gd name="connsiteX68" fmla="*/ 90715 w 192677"/>
                    <a:gd name="connsiteY68" fmla="*/ 68068 h 192677"/>
                    <a:gd name="connsiteX69" fmla="*/ 91046 w 192677"/>
                    <a:gd name="connsiteY69" fmla="*/ 48169 h 192677"/>
                    <a:gd name="connsiteX70" fmla="*/ 91707 w 192677"/>
                    <a:gd name="connsiteY70" fmla="*/ 24097 h 192677"/>
                    <a:gd name="connsiteX71" fmla="*/ 92929 w 192677"/>
                    <a:gd name="connsiteY71" fmla="*/ 0 h 192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192677" h="192677">
                      <a:moveTo>
                        <a:pt x="92929" y="0"/>
                      </a:moveTo>
                      <a:lnTo>
                        <a:pt x="99723" y="0"/>
                      </a:lnTo>
                      <a:cubicBezTo>
                        <a:pt x="100308" y="8041"/>
                        <a:pt x="100537" y="16056"/>
                        <a:pt x="100944" y="24097"/>
                      </a:cubicBezTo>
                      <a:lnTo>
                        <a:pt x="101631" y="48169"/>
                      </a:lnTo>
                      <a:cubicBezTo>
                        <a:pt x="101987" y="62317"/>
                        <a:pt x="102064" y="76465"/>
                        <a:pt x="102089" y="90588"/>
                      </a:cubicBezTo>
                      <a:cubicBezTo>
                        <a:pt x="116237" y="90664"/>
                        <a:pt x="130385" y="90791"/>
                        <a:pt x="144507" y="91224"/>
                      </a:cubicBezTo>
                      <a:lnTo>
                        <a:pt x="168605" y="91962"/>
                      </a:lnTo>
                      <a:cubicBezTo>
                        <a:pt x="176620" y="92420"/>
                        <a:pt x="184661" y="92674"/>
                        <a:pt x="192677" y="93259"/>
                      </a:cubicBezTo>
                      <a:lnTo>
                        <a:pt x="192677" y="99417"/>
                      </a:lnTo>
                      <a:cubicBezTo>
                        <a:pt x="184661" y="100003"/>
                        <a:pt x="176620" y="100257"/>
                        <a:pt x="168605" y="100690"/>
                      </a:cubicBezTo>
                      <a:lnTo>
                        <a:pt x="168630" y="100766"/>
                      </a:lnTo>
                      <a:lnTo>
                        <a:pt x="144533" y="101529"/>
                      </a:lnTo>
                      <a:cubicBezTo>
                        <a:pt x="137739" y="101733"/>
                        <a:pt x="130945" y="101835"/>
                        <a:pt x="124151" y="101936"/>
                      </a:cubicBezTo>
                      <a:cubicBezTo>
                        <a:pt x="130385" y="104634"/>
                        <a:pt x="136619" y="107331"/>
                        <a:pt x="142828" y="110130"/>
                      </a:cubicBezTo>
                      <a:lnTo>
                        <a:pt x="164788" y="120028"/>
                      </a:lnTo>
                      <a:cubicBezTo>
                        <a:pt x="172065" y="123515"/>
                        <a:pt x="179368" y="126823"/>
                        <a:pt x="186569" y="130436"/>
                      </a:cubicBezTo>
                      <a:lnTo>
                        <a:pt x="184203" y="136136"/>
                      </a:lnTo>
                      <a:cubicBezTo>
                        <a:pt x="176569" y="133591"/>
                        <a:pt x="169063" y="130767"/>
                        <a:pt x="161480" y="128095"/>
                      </a:cubicBezTo>
                      <a:lnTo>
                        <a:pt x="138935" y="119570"/>
                      </a:lnTo>
                      <a:cubicBezTo>
                        <a:pt x="132599" y="117153"/>
                        <a:pt x="126263" y="114659"/>
                        <a:pt x="119952" y="112140"/>
                      </a:cubicBezTo>
                      <a:cubicBezTo>
                        <a:pt x="124710" y="117000"/>
                        <a:pt x="129418" y="121911"/>
                        <a:pt x="134075" y="126848"/>
                      </a:cubicBezTo>
                      <a:lnTo>
                        <a:pt x="150589" y="144406"/>
                      </a:lnTo>
                      <a:cubicBezTo>
                        <a:pt x="155958" y="150385"/>
                        <a:pt x="161454" y="156263"/>
                        <a:pt x="166722" y="162345"/>
                      </a:cubicBezTo>
                      <a:lnTo>
                        <a:pt x="162345" y="166722"/>
                      </a:lnTo>
                      <a:cubicBezTo>
                        <a:pt x="156238" y="161454"/>
                        <a:pt x="150385" y="155958"/>
                        <a:pt x="144406" y="150589"/>
                      </a:cubicBezTo>
                      <a:lnTo>
                        <a:pt x="126848" y="134075"/>
                      </a:lnTo>
                      <a:cubicBezTo>
                        <a:pt x="121886" y="129418"/>
                        <a:pt x="117000" y="124685"/>
                        <a:pt x="112140" y="119952"/>
                      </a:cubicBezTo>
                      <a:cubicBezTo>
                        <a:pt x="114634" y="126263"/>
                        <a:pt x="117153" y="132599"/>
                        <a:pt x="119545" y="138960"/>
                      </a:cubicBezTo>
                      <a:lnTo>
                        <a:pt x="128069" y="161480"/>
                      </a:lnTo>
                      <a:cubicBezTo>
                        <a:pt x="130741" y="169063"/>
                        <a:pt x="133566" y="176569"/>
                        <a:pt x="136085" y="184203"/>
                      </a:cubicBezTo>
                      <a:lnTo>
                        <a:pt x="130385" y="186570"/>
                      </a:lnTo>
                      <a:cubicBezTo>
                        <a:pt x="126772" y="179343"/>
                        <a:pt x="123464" y="172040"/>
                        <a:pt x="120003" y="164788"/>
                      </a:cubicBezTo>
                      <a:lnTo>
                        <a:pt x="110079" y="142828"/>
                      </a:lnTo>
                      <a:cubicBezTo>
                        <a:pt x="107280" y="136619"/>
                        <a:pt x="104557" y="130360"/>
                        <a:pt x="101885" y="124125"/>
                      </a:cubicBezTo>
                      <a:cubicBezTo>
                        <a:pt x="101784" y="130945"/>
                        <a:pt x="101656" y="137739"/>
                        <a:pt x="101453" y="144533"/>
                      </a:cubicBezTo>
                      <a:lnTo>
                        <a:pt x="100715" y="168605"/>
                      </a:lnTo>
                      <a:cubicBezTo>
                        <a:pt x="100257" y="176620"/>
                        <a:pt x="100002" y="184661"/>
                        <a:pt x="99417" y="192677"/>
                      </a:cubicBezTo>
                      <a:lnTo>
                        <a:pt x="93259" y="192677"/>
                      </a:lnTo>
                      <a:cubicBezTo>
                        <a:pt x="92674" y="184661"/>
                        <a:pt x="92420" y="176620"/>
                        <a:pt x="91987" y="168605"/>
                      </a:cubicBezTo>
                      <a:lnTo>
                        <a:pt x="91224" y="144533"/>
                      </a:lnTo>
                      <a:cubicBezTo>
                        <a:pt x="90791" y="130385"/>
                        <a:pt x="90689" y="116237"/>
                        <a:pt x="90587" y="102115"/>
                      </a:cubicBezTo>
                      <a:cubicBezTo>
                        <a:pt x="76465" y="102089"/>
                        <a:pt x="62317" y="102013"/>
                        <a:pt x="48169" y="101631"/>
                      </a:cubicBezTo>
                      <a:lnTo>
                        <a:pt x="24072" y="100969"/>
                      </a:lnTo>
                      <a:cubicBezTo>
                        <a:pt x="16056" y="100537"/>
                        <a:pt x="8015" y="100308"/>
                        <a:pt x="0" y="99748"/>
                      </a:cubicBezTo>
                      <a:lnTo>
                        <a:pt x="0" y="92954"/>
                      </a:lnTo>
                      <a:cubicBezTo>
                        <a:pt x="8015" y="92369"/>
                        <a:pt x="16056" y="92140"/>
                        <a:pt x="24072" y="91733"/>
                      </a:cubicBezTo>
                      <a:lnTo>
                        <a:pt x="48144" y="91046"/>
                      </a:lnTo>
                      <a:cubicBezTo>
                        <a:pt x="54785" y="90867"/>
                        <a:pt x="61401" y="90791"/>
                        <a:pt x="68042" y="90715"/>
                      </a:cubicBezTo>
                      <a:cubicBezTo>
                        <a:pt x="61961" y="88094"/>
                        <a:pt x="55854" y="85473"/>
                        <a:pt x="49798" y="82776"/>
                      </a:cubicBezTo>
                      <a:lnTo>
                        <a:pt x="27812" y="72928"/>
                      </a:lnTo>
                      <a:cubicBezTo>
                        <a:pt x="20560" y="69493"/>
                        <a:pt x="13232" y="66185"/>
                        <a:pt x="6031" y="62597"/>
                      </a:cubicBezTo>
                      <a:lnTo>
                        <a:pt x="8626" y="56312"/>
                      </a:lnTo>
                      <a:cubicBezTo>
                        <a:pt x="16260" y="58856"/>
                        <a:pt x="23792" y="61706"/>
                        <a:pt x="31349" y="64404"/>
                      </a:cubicBezTo>
                      <a:lnTo>
                        <a:pt x="53869" y="73004"/>
                      </a:lnTo>
                      <a:cubicBezTo>
                        <a:pt x="60078" y="75371"/>
                        <a:pt x="66236" y="77839"/>
                        <a:pt x="72394" y="80307"/>
                      </a:cubicBezTo>
                      <a:cubicBezTo>
                        <a:pt x="67762" y="75574"/>
                        <a:pt x="63106" y="70816"/>
                        <a:pt x="58551" y="66007"/>
                      </a:cubicBezTo>
                      <a:lnTo>
                        <a:pt x="41986" y="48500"/>
                      </a:lnTo>
                      <a:cubicBezTo>
                        <a:pt x="36617" y="42546"/>
                        <a:pt x="31095" y="36693"/>
                        <a:pt x="25828" y="30611"/>
                      </a:cubicBezTo>
                      <a:lnTo>
                        <a:pt x="30637" y="25802"/>
                      </a:lnTo>
                      <a:cubicBezTo>
                        <a:pt x="36718" y="31095"/>
                        <a:pt x="42571" y="36591"/>
                        <a:pt x="48525" y="41986"/>
                      </a:cubicBezTo>
                      <a:lnTo>
                        <a:pt x="66032" y="58551"/>
                      </a:lnTo>
                      <a:cubicBezTo>
                        <a:pt x="70841" y="63131"/>
                        <a:pt x="75600" y="67737"/>
                        <a:pt x="80333" y="72394"/>
                      </a:cubicBezTo>
                      <a:cubicBezTo>
                        <a:pt x="77865" y="66210"/>
                        <a:pt x="75396" y="60052"/>
                        <a:pt x="73030" y="53869"/>
                      </a:cubicBezTo>
                      <a:lnTo>
                        <a:pt x="64429" y="31349"/>
                      </a:lnTo>
                      <a:cubicBezTo>
                        <a:pt x="61732" y="23792"/>
                        <a:pt x="58882" y="16285"/>
                        <a:pt x="56337" y="8652"/>
                      </a:cubicBezTo>
                      <a:lnTo>
                        <a:pt x="62622" y="6031"/>
                      </a:lnTo>
                      <a:cubicBezTo>
                        <a:pt x="66210" y="13232"/>
                        <a:pt x="69493" y="20560"/>
                        <a:pt x="72953" y="27812"/>
                      </a:cubicBezTo>
                      <a:lnTo>
                        <a:pt x="82776" y="49798"/>
                      </a:lnTo>
                      <a:cubicBezTo>
                        <a:pt x="85473" y="55854"/>
                        <a:pt x="88094" y="61961"/>
                        <a:pt x="90715" y="68068"/>
                      </a:cubicBezTo>
                      <a:cubicBezTo>
                        <a:pt x="90791" y="61452"/>
                        <a:pt x="90867" y="54811"/>
                        <a:pt x="91046" y="48169"/>
                      </a:cubicBezTo>
                      <a:lnTo>
                        <a:pt x="91707" y="24097"/>
                      </a:lnTo>
                      <a:cubicBezTo>
                        <a:pt x="92140" y="16056"/>
                        <a:pt x="92369" y="8015"/>
                        <a:pt x="92929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A29224A-BBA3-FD59-2398-1AAD2DD58FFB}"/>
                    </a:ext>
                  </a:extLst>
                </p:cNvPr>
                <p:cNvSpPr/>
                <p:nvPr/>
              </p:nvSpPr>
              <p:spPr>
                <a:xfrm>
                  <a:off x="9284971" y="5100543"/>
                  <a:ext cx="311966" cy="311967"/>
                </a:xfrm>
                <a:custGeom>
                  <a:avLst/>
                  <a:gdLst>
                    <a:gd name="connsiteX0" fmla="*/ 155983 w 311966"/>
                    <a:gd name="connsiteY0" fmla="*/ 311967 h 311967"/>
                    <a:gd name="connsiteX1" fmla="*/ 0 w 311966"/>
                    <a:gd name="connsiteY1" fmla="*/ 155984 h 311967"/>
                    <a:gd name="connsiteX2" fmla="*/ 155983 w 311966"/>
                    <a:gd name="connsiteY2" fmla="*/ 0 h 311967"/>
                    <a:gd name="connsiteX3" fmla="*/ 311967 w 311966"/>
                    <a:gd name="connsiteY3" fmla="*/ 155984 h 311967"/>
                    <a:gd name="connsiteX4" fmla="*/ 155983 w 311966"/>
                    <a:gd name="connsiteY4" fmla="*/ 311967 h 311967"/>
                    <a:gd name="connsiteX5" fmla="*/ 155983 w 311966"/>
                    <a:gd name="connsiteY5" fmla="*/ 14606 h 311967"/>
                    <a:gd name="connsiteX6" fmla="*/ 14581 w 311966"/>
                    <a:gd name="connsiteY6" fmla="*/ 155984 h 311967"/>
                    <a:gd name="connsiteX7" fmla="*/ 155958 w 311966"/>
                    <a:gd name="connsiteY7" fmla="*/ 297361 h 311967"/>
                    <a:gd name="connsiteX8" fmla="*/ 297336 w 311966"/>
                    <a:gd name="connsiteY8" fmla="*/ 155984 h 311967"/>
                    <a:gd name="connsiteX9" fmla="*/ 155983 w 311966"/>
                    <a:gd name="connsiteY9" fmla="*/ 14581 h 31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966" h="311967">
                      <a:moveTo>
                        <a:pt x="155983" y="311967"/>
                      </a:moveTo>
                      <a:cubicBezTo>
                        <a:pt x="69976" y="311967"/>
                        <a:pt x="0" y="241991"/>
                        <a:pt x="0" y="155984"/>
                      </a:cubicBezTo>
                      <a:cubicBezTo>
                        <a:pt x="0" y="69976"/>
                        <a:pt x="69976" y="0"/>
                        <a:pt x="155983" y="0"/>
                      </a:cubicBezTo>
                      <a:cubicBezTo>
                        <a:pt x="241991" y="0"/>
                        <a:pt x="311967" y="69976"/>
                        <a:pt x="311967" y="155984"/>
                      </a:cubicBezTo>
                      <a:cubicBezTo>
                        <a:pt x="311967" y="241991"/>
                        <a:pt x="241991" y="311967"/>
                        <a:pt x="155983" y="311967"/>
                      </a:cubicBezTo>
                      <a:moveTo>
                        <a:pt x="155983" y="14606"/>
                      </a:moveTo>
                      <a:cubicBezTo>
                        <a:pt x="78017" y="14581"/>
                        <a:pt x="14581" y="78017"/>
                        <a:pt x="14581" y="155984"/>
                      </a:cubicBezTo>
                      <a:cubicBezTo>
                        <a:pt x="14581" y="233950"/>
                        <a:pt x="78017" y="297361"/>
                        <a:pt x="155958" y="297361"/>
                      </a:cubicBezTo>
                      <a:cubicBezTo>
                        <a:pt x="233899" y="297361"/>
                        <a:pt x="297336" y="233950"/>
                        <a:pt x="297336" y="155984"/>
                      </a:cubicBezTo>
                      <a:cubicBezTo>
                        <a:pt x="297336" y="78017"/>
                        <a:pt x="233950" y="14581"/>
                        <a:pt x="155983" y="14581"/>
                      </a:cubicBezTo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5469BC-5203-AD0F-C157-9E911F8FE8F2}"/>
              </a:ext>
            </a:extLst>
          </p:cNvPr>
          <p:cNvGrpSpPr/>
          <p:nvPr/>
        </p:nvGrpSpPr>
        <p:grpSpPr>
          <a:xfrm>
            <a:off x="10210801" y="5115773"/>
            <a:ext cx="1371600" cy="875107"/>
            <a:chOff x="10210801" y="5268708"/>
            <a:chExt cx="1371600" cy="875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7063D18-0056-B36B-3CA1-D66AF1201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10801" y="5268708"/>
              <a:ext cx="1371600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Keys, secrets, </a:t>
              </a:r>
              <a:b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and certs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6CD5B8F-212E-CB26-6971-F427B291E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722894" y="5711282"/>
              <a:ext cx="347415" cy="34741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DD2DF-F6E5-3E2E-C336-92B404A4F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71044" y="4325188"/>
            <a:ext cx="1056423" cy="430328"/>
            <a:chOff x="3667644" y="4657029"/>
            <a:chExt cx="1056423" cy="43032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0FBB194A-DDF5-5518-3A7C-CDCD1BDD8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67644" y="4657029"/>
              <a:ext cx="430328" cy="43032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037A74F-2BD9-E081-816C-44F4750E3B2C}"/>
                </a:ext>
              </a:extLst>
            </p:cNvPr>
            <p:cNvGrpSpPr/>
            <p:nvPr/>
          </p:nvGrpSpPr>
          <p:grpSpPr>
            <a:xfrm>
              <a:off x="4293739" y="4657029"/>
              <a:ext cx="430328" cy="430328"/>
              <a:chOff x="9139940" y="4720452"/>
              <a:chExt cx="459359" cy="45935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0F3F4EA-F55F-392B-C443-62E081ADA672}"/>
                  </a:ext>
                </a:extLst>
              </p:cNvPr>
              <p:cNvSpPr/>
              <p:nvPr/>
            </p:nvSpPr>
            <p:spPr bwMode="auto">
              <a:xfrm>
                <a:off x="9219642" y="4790475"/>
                <a:ext cx="287608" cy="28760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1" name="Picture 30" descr="Icon&#10;&#10;Description automatically generated">
                <a:extLst>
                  <a:ext uri="{FF2B5EF4-FFF2-40B4-BE49-F238E27FC236}">
                    <a16:creationId xmlns:a16="http://schemas.microsoft.com/office/drawing/2014/main" id="{489F5ADC-D3B7-D850-822C-05AAF86FE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9940" y="4720452"/>
                <a:ext cx="459359" cy="459359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14EF9E-57D4-BD66-A2C6-5B4FDC6D2A11}"/>
              </a:ext>
            </a:extLst>
          </p:cNvPr>
          <p:cNvGrpSpPr/>
          <p:nvPr/>
        </p:nvGrpSpPr>
        <p:grpSpPr>
          <a:xfrm>
            <a:off x="4274908" y="5115773"/>
            <a:ext cx="1150676" cy="875107"/>
            <a:chOff x="4458640" y="5268708"/>
            <a:chExt cx="1150676" cy="8751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010377-46F8-030C-AEC5-D9A312DD5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58640" y="5268708"/>
              <a:ext cx="1150676" cy="87510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Storage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F2734F39-AC1F-2A68-8264-6AF681328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82061" y="5772211"/>
              <a:ext cx="303835" cy="271853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3B2F4B-4AA2-D58E-1151-0B0875D49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04409" y="4222079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EA4180-C2C3-D0CE-6E16-79DD7BE2CAAF}"/>
              </a:ext>
            </a:extLst>
          </p:cNvPr>
          <p:cNvGrpSpPr/>
          <p:nvPr/>
        </p:nvGrpSpPr>
        <p:grpSpPr>
          <a:xfrm>
            <a:off x="5617993" y="5115773"/>
            <a:ext cx="1150676" cy="875107"/>
            <a:chOff x="5785076" y="5268708"/>
            <a:chExt cx="1150676" cy="8751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172176-04AB-E9D3-9108-4249D0BF4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85076" y="5268708"/>
              <a:ext cx="1150676" cy="875107"/>
            </a:xfrm>
            <a:prstGeom prst="rect">
              <a:avLst/>
            </a:prstGeom>
            <a:noFill/>
            <a:ln w="25400" cap="flat">
              <a:solidFill>
                <a:schemeClr val="tx2">
                  <a:lumMod val="9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576" tIns="91440" rIns="36576" anchor="t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Cache 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CEF44CA-F5DD-9256-9221-A974B0575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15139" y="5622352"/>
              <a:ext cx="490551" cy="490551"/>
            </a:xfrm>
            <a:prstGeom prst="rect">
              <a:avLst/>
            </a:prstGeom>
          </p:spPr>
        </p:pic>
      </p:grpSp>
      <p:grpSp>
        <p:nvGrpSpPr>
          <p:cNvPr id="39" name="Group 38" descr="Azure Spring Apps Diagram - 1 of 7">
            <a:extLst>
              <a:ext uri="{FF2B5EF4-FFF2-40B4-BE49-F238E27FC236}">
                <a16:creationId xmlns:a16="http://schemas.microsoft.com/office/drawing/2014/main" id="{0674F4E9-5E05-182A-15EA-2D4872D9B7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93061" y="2261016"/>
            <a:ext cx="10989339" cy="1878152"/>
            <a:chOff x="591028" y="2413951"/>
            <a:chExt cx="10913475" cy="18781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76B87A-60E9-7896-E321-E763606A94DE}"/>
                </a:ext>
              </a:extLst>
            </p:cNvPr>
            <p:cNvSpPr/>
            <p:nvPr/>
          </p:nvSpPr>
          <p:spPr>
            <a:xfrm>
              <a:off x="971747" y="2413951"/>
              <a:ext cx="10532756" cy="1878152"/>
            </a:xfrm>
            <a:prstGeom prst="rect">
              <a:avLst/>
            </a:prstGeom>
            <a:solidFill>
              <a:schemeClr val="bg1"/>
            </a:solidFill>
            <a:ln w="44450" cap="rnd" cmpd="sng" algn="ctr">
              <a:gradFill flip="none" rotWithShape="1">
                <a:gsLst>
                  <a:gs pos="24000">
                    <a:schemeClr val="accent3"/>
                  </a:gs>
                  <a:gs pos="77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lIns="91440" tIns="91440" rIns="91440" bIns="4572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A7A2BE-0B67-4FC9-E196-198FE461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1028" y="2999427"/>
              <a:ext cx="762744" cy="76274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7539DC-628B-513F-4E03-C2A9FE6F001B}"/>
                </a:ext>
              </a:extLst>
            </p:cNvPr>
            <p:cNvSpPr txBox="1"/>
            <p:nvPr/>
          </p:nvSpPr>
          <p:spPr>
            <a:xfrm>
              <a:off x="5054083" y="2462431"/>
              <a:ext cx="2379235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D428A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Segoe Pro Semibold" charset="0"/>
                  <a:cs typeface="Segoe UI Semibold" panose="020B0502040204020203" pitchFamily="34" charset="0"/>
                </a:rPr>
                <a:t>Azure Spring Apps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B7CC016-AA66-AF84-322F-5CFE8B0DD020}"/>
                </a:ext>
              </a:extLst>
            </p:cNvPr>
            <p:cNvGrpSpPr/>
            <p:nvPr/>
          </p:nvGrpSpPr>
          <p:grpSpPr>
            <a:xfrm>
              <a:off x="1515541" y="2647480"/>
              <a:ext cx="9534921" cy="1421873"/>
              <a:chOff x="6888321" y="3594172"/>
              <a:chExt cx="4435958" cy="661502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CE32697-7391-6493-9DF2-EBC437ECE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6273" y="3788472"/>
                <a:ext cx="0" cy="405522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2">
                    <a:lumMod val="9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5" name="Rectangle 44" hidden="1">
                <a:extLst>
                  <a:ext uri="{FF2B5EF4-FFF2-40B4-BE49-F238E27FC236}">
                    <a16:creationId xmlns:a16="http://schemas.microsoft.com/office/drawing/2014/main" id="{CD9F0437-11A1-494A-349B-5C61AA0AE6C7}"/>
                  </a:ext>
                </a:extLst>
              </p:cNvPr>
              <p:cNvSpPr/>
              <p:nvPr/>
            </p:nvSpPr>
            <p:spPr bwMode="auto">
              <a:xfrm>
                <a:off x="6888321" y="3696981"/>
                <a:ext cx="4435958" cy="558693"/>
              </a:xfrm>
              <a:prstGeom prst="rect">
                <a:avLst/>
              </a:prstGeom>
              <a:noFill/>
              <a:ln w="25400" cap="flat" cmpd="sng" algn="ctr">
                <a:solidFill>
                  <a:srgbClr val="D59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 hidden="1">
                <a:extLst>
                  <a:ext uri="{FF2B5EF4-FFF2-40B4-BE49-F238E27FC236}">
                    <a16:creationId xmlns:a16="http://schemas.microsoft.com/office/drawing/2014/main" id="{BF241BC2-7769-C356-3283-23733BE4D252}"/>
                  </a:ext>
                </a:extLst>
              </p:cNvPr>
              <p:cNvGrpSpPr/>
              <p:nvPr/>
            </p:nvGrpSpPr>
            <p:grpSpPr>
              <a:xfrm>
                <a:off x="7877200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EF18D9B1-EB08-1343-B725-51EECC6254CC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07" name="Graphic 206">
                  <a:extLst>
                    <a:ext uri="{FF2B5EF4-FFF2-40B4-BE49-F238E27FC236}">
                      <a16:creationId xmlns:a16="http://schemas.microsoft.com/office/drawing/2014/main" id="{012053C2-0BDF-A815-5743-ED29B9090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 hidden="1">
                <a:extLst>
                  <a:ext uri="{FF2B5EF4-FFF2-40B4-BE49-F238E27FC236}">
                    <a16:creationId xmlns:a16="http://schemas.microsoft.com/office/drawing/2014/main" id="{0E365986-AB70-EC57-E430-67624D6F5D63}"/>
                  </a:ext>
                </a:extLst>
              </p:cNvPr>
              <p:cNvGrpSpPr/>
              <p:nvPr/>
            </p:nvGrpSpPr>
            <p:grpSpPr>
              <a:xfrm>
                <a:off x="10136881" y="3594172"/>
                <a:ext cx="193201" cy="193201"/>
                <a:chOff x="7142554" y="3680684"/>
                <a:chExt cx="161985" cy="161985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646127E0-AEC9-DFCB-743A-B416FEB99486}"/>
                    </a:ext>
                  </a:extLst>
                </p:cNvPr>
                <p:cNvSpPr/>
                <p:nvPr/>
              </p:nvSpPr>
              <p:spPr bwMode="auto">
                <a:xfrm>
                  <a:off x="7142554" y="3680684"/>
                  <a:ext cx="161985" cy="16198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D59D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5" name="Graphic 204">
                  <a:extLst>
                    <a:ext uri="{FF2B5EF4-FFF2-40B4-BE49-F238E27FC236}">
                      <a16:creationId xmlns:a16="http://schemas.microsoft.com/office/drawing/2014/main" id="{4CE14960-CC9C-422A-6ED5-9DC9E0788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1383" y="3700429"/>
                  <a:ext cx="124326" cy="122494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 hidden="1">
                <a:extLst>
                  <a:ext uri="{FF2B5EF4-FFF2-40B4-BE49-F238E27FC236}">
                    <a16:creationId xmlns:a16="http://schemas.microsoft.com/office/drawing/2014/main" id="{8CF77462-F1DE-57A5-C3DB-176CB7305226}"/>
                  </a:ext>
                </a:extLst>
              </p:cNvPr>
              <p:cNvSpPr txBox="1"/>
              <p:nvPr/>
            </p:nvSpPr>
            <p:spPr>
              <a:xfrm>
                <a:off x="7659756" y="3802787"/>
                <a:ext cx="628088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Spring Boot Apps </a:t>
                </a:r>
              </a:p>
            </p:txBody>
          </p:sp>
          <p:sp>
            <p:nvSpPr>
              <p:cNvPr id="49" name="TextBox 48" hidden="1">
                <a:extLst>
                  <a:ext uri="{FF2B5EF4-FFF2-40B4-BE49-F238E27FC236}">
                    <a16:creationId xmlns:a16="http://schemas.microsoft.com/office/drawing/2014/main" id="{5325D023-F5B3-B72F-3FF9-47CA67943846}"/>
                  </a:ext>
                </a:extLst>
              </p:cNvPr>
              <p:cNvSpPr txBox="1"/>
              <p:nvPr/>
            </p:nvSpPr>
            <p:spPr>
              <a:xfrm>
                <a:off x="9958218" y="3806320"/>
                <a:ext cx="550527" cy="1138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Service runtime</a:t>
                </a:r>
              </a:p>
            </p:txBody>
          </p:sp>
          <p:grpSp>
            <p:nvGrpSpPr>
              <p:cNvPr id="50" name="Group 49" hidden="1">
                <a:extLst>
                  <a:ext uri="{FF2B5EF4-FFF2-40B4-BE49-F238E27FC236}">
                    <a16:creationId xmlns:a16="http://schemas.microsoft.com/office/drawing/2014/main" id="{C0D228E0-3154-87A4-1992-109A528C47E4}"/>
                  </a:ext>
                </a:extLst>
              </p:cNvPr>
              <p:cNvGrpSpPr/>
              <p:nvPr/>
            </p:nvGrpSpPr>
            <p:grpSpPr>
              <a:xfrm>
                <a:off x="9213176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201" name="Graphic 200">
                  <a:extLst>
                    <a:ext uri="{FF2B5EF4-FFF2-40B4-BE49-F238E27FC236}">
                      <a16:creationId xmlns:a16="http://schemas.microsoft.com/office/drawing/2014/main" id="{61BE8480-3D42-CFF0-9B83-3FB7C0642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8193B4DD-5AE5-E9CE-242E-2D66DE9E7A52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CDCFCA26-512A-46C4-7571-32BB2979C365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1" name="Group 50" hidden="1">
                <a:extLst>
                  <a:ext uri="{FF2B5EF4-FFF2-40B4-BE49-F238E27FC236}">
                    <a16:creationId xmlns:a16="http://schemas.microsoft.com/office/drawing/2014/main" id="{0BD1BDAF-C4EF-0737-3CEA-263E0A88D9D2}"/>
                  </a:ext>
                </a:extLst>
              </p:cNvPr>
              <p:cNvGrpSpPr/>
              <p:nvPr/>
            </p:nvGrpSpPr>
            <p:grpSpPr>
              <a:xfrm>
                <a:off x="9488697" y="4029267"/>
                <a:ext cx="196257" cy="129271"/>
                <a:chOff x="9090925" y="3944013"/>
                <a:chExt cx="454755" cy="299539"/>
              </a:xfrm>
            </p:grpSpPr>
            <p:pic>
              <p:nvPicPr>
                <p:cNvPr id="195" name="Graphic 194">
                  <a:extLst>
                    <a:ext uri="{FF2B5EF4-FFF2-40B4-BE49-F238E27FC236}">
                      <a16:creationId xmlns:a16="http://schemas.microsoft.com/office/drawing/2014/main" id="{6F6006A5-EED3-D92C-FDB9-974463EC5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925" y="3944013"/>
                  <a:ext cx="454755" cy="299539"/>
                </a:xfrm>
                <a:prstGeom prst="rect">
                  <a:avLst/>
                </a:prstGeom>
              </p:spPr>
            </p:pic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397A1C79-7501-29BD-E8FE-E071269F2C0F}"/>
                    </a:ext>
                  </a:extLst>
                </p:cNvPr>
                <p:cNvSpPr/>
                <p:nvPr/>
              </p:nvSpPr>
              <p:spPr>
                <a:xfrm>
                  <a:off x="9219760" y="3977888"/>
                  <a:ext cx="254321" cy="224709"/>
                </a:xfrm>
                <a:custGeom>
                  <a:avLst/>
                  <a:gdLst>
                    <a:gd name="connsiteX0" fmla="*/ 232029 w 254321"/>
                    <a:gd name="connsiteY0" fmla="*/ 0 h 224709"/>
                    <a:gd name="connsiteX1" fmla="*/ 232873 w 254321"/>
                    <a:gd name="connsiteY1" fmla="*/ 186912 h 224709"/>
                    <a:gd name="connsiteX2" fmla="*/ 232846 w 254321"/>
                    <a:gd name="connsiteY2" fmla="*/ 186885 h 224709"/>
                    <a:gd name="connsiteX3" fmla="*/ 62599 w 254321"/>
                    <a:gd name="connsiteY3" fmla="*/ 222667 h 224709"/>
                    <a:gd name="connsiteX4" fmla="*/ 44191 w 254321"/>
                    <a:gd name="connsiteY4" fmla="*/ 224709 h 224709"/>
                    <a:gd name="connsiteX5" fmla="*/ 52142 w 254321"/>
                    <a:gd name="connsiteY5" fmla="*/ 221686 h 224709"/>
                    <a:gd name="connsiteX6" fmla="*/ 127762 w 254321"/>
                    <a:gd name="connsiteY6" fmla="*/ 195245 h 224709"/>
                    <a:gd name="connsiteX7" fmla="*/ 218931 w 254321"/>
                    <a:gd name="connsiteY7" fmla="*/ 79596 h 224709"/>
                    <a:gd name="connsiteX8" fmla="*/ 111369 w 254321"/>
                    <a:gd name="connsiteY8" fmla="*/ 181848 h 224709"/>
                    <a:gd name="connsiteX9" fmla="*/ 27280 w 254321"/>
                    <a:gd name="connsiteY9" fmla="*/ 203659 h 224709"/>
                    <a:gd name="connsiteX10" fmla="*/ 25102 w 254321"/>
                    <a:gd name="connsiteY10" fmla="*/ 202489 h 224709"/>
                    <a:gd name="connsiteX11" fmla="*/ 54103 w 254321"/>
                    <a:gd name="connsiteY11" fmla="*/ 79133 h 224709"/>
                    <a:gd name="connsiteX12" fmla="*/ 143175 w 254321"/>
                    <a:gd name="connsiteY12" fmla="*/ 66498 h 224709"/>
                    <a:gd name="connsiteX13" fmla="*/ 232029 w 254321"/>
                    <a:gd name="connsiteY13" fmla="*/ 0 h 22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21" h="224709">
                      <a:moveTo>
                        <a:pt x="232029" y="0"/>
                      </a:moveTo>
                      <a:cubicBezTo>
                        <a:pt x="249865" y="52910"/>
                        <a:pt x="271296" y="135691"/>
                        <a:pt x="232873" y="186912"/>
                      </a:cubicBezTo>
                      <a:lnTo>
                        <a:pt x="232846" y="186885"/>
                      </a:lnTo>
                      <a:cubicBezTo>
                        <a:pt x="195050" y="237235"/>
                        <a:pt x="114337" y="220243"/>
                        <a:pt x="62599" y="222667"/>
                      </a:cubicBezTo>
                      <a:cubicBezTo>
                        <a:pt x="62599" y="222667"/>
                        <a:pt x="53449" y="223184"/>
                        <a:pt x="44191" y="224709"/>
                      </a:cubicBezTo>
                      <a:cubicBezTo>
                        <a:pt x="44191" y="224709"/>
                        <a:pt x="47676" y="223211"/>
                        <a:pt x="52142" y="221686"/>
                      </a:cubicBezTo>
                      <a:cubicBezTo>
                        <a:pt x="88495" y="209106"/>
                        <a:pt x="105651" y="206600"/>
                        <a:pt x="127762" y="195245"/>
                      </a:cubicBezTo>
                      <a:cubicBezTo>
                        <a:pt x="169235" y="174005"/>
                        <a:pt x="210571" y="127685"/>
                        <a:pt x="218931" y="79596"/>
                      </a:cubicBezTo>
                      <a:cubicBezTo>
                        <a:pt x="203137" y="125861"/>
                        <a:pt x="155102" y="165672"/>
                        <a:pt x="111369" y="181848"/>
                      </a:cubicBezTo>
                      <a:cubicBezTo>
                        <a:pt x="81415" y="192876"/>
                        <a:pt x="27280" y="203632"/>
                        <a:pt x="27280" y="203659"/>
                      </a:cubicBezTo>
                      <a:cubicBezTo>
                        <a:pt x="27308" y="203687"/>
                        <a:pt x="25129" y="202516"/>
                        <a:pt x="25102" y="202489"/>
                      </a:cubicBezTo>
                      <a:cubicBezTo>
                        <a:pt x="-11714" y="184571"/>
                        <a:pt x="-12776" y="104839"/>
                        <a:pt x="54103" y="79133"/>
                      </a:cubicBezTo>
                      <a:cubicBezTo>
                        <a:pt x="83430" y="67859"/>
                        <a:pt x="111478" y="74041"/>
                        <a:pt x="143175" y="66498"/>
                      </a:cubicBezTo>
                      <a:cubicBezTo>
                        <a:pt x="176996" y="58465"/>
                        <a:pt x="216126" y="33113"/>
                        <a:pt x="23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6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D3139772-135B-06B4-8919-B86E0A8C9E43}"/>
                    </a:ext>
                  </a:extLst>
                </p:cNvPr>
                <p:cNvSpPr/>
                <p:nvPr/>
              </p:nvSpPr>
              <p:spPr bwMode="auto">
                <a:xfrm>
                  <a:off x="9220134" y="4189033"/>
                  <a:ext cx="27432" cy="27432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52" name="Graphic 51" hidden="1">
                <a:extLst>
                  <a:ext uri="{FF2B5EF4-FFF2-40B4-BE49-F238E27FC236}">
                    <a16:creationId xmlns:a16="http://schemas.microsoft.com/office/drawing/2014/main" id="{AED78526-A11F-0ABD-205B-5E6BEB26A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8782269" y="4002881"/>
                <a:ext cx="186833" cy="182042"/>
              </a:xfrm>
              <a:prstGeom prst="rect">
                <a:avLst/>
              </a:prstGeom>
            </p:spPr>
          </p:pic>
          <p:grpSp>
            <p:nvGrpSpPr>
              <p:cNvPr id="53" name="Group 52" hidden="1">
                <a:extLst>
                  <a:ext uri="{FF2B5EF4-FFF2-40B4-BE49-F238E27FC236}">
                    <a16:creationId xmlns:a16="http://schemas.microsoft.com/office/drawing/2014/main" id="{AFC35FF7-ED0B-1B50-C371-5DC02E34D5BC}"/>
                  </a:ext>
                </a:extLst>
              </p:cNvPr>
              <p:cNvGrpSpPr/>
              <p:nvPr/>
            </p:nvGrpSpPr>
            <p:grpSpPr>
              <a:xfrm>
                <a:off x="6993765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854AA15C-5F89-7518-3B43-C1F085920C81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89" name="Picture 188" descr="Icon&#10;&#10;Description automatically generated">
                  <a:extLst>
                    <a:ext uri="{FF2B5EF4-FFF2-40B4-BE49-F238E27FC236}">
                      <a16:creationId xmlns:a16="http://schemas.microsoft.com/office/drawing/2014/main" id="{461A894D-5985-A9AE-9178-DBD99D9A2A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 hidden="1">
                <a:extLst>
                  <a:ext uri="{FF2B5EF4-FFF2-40B4-BE49-F238E27FC236}">
                    <a16:creationId xmlns:a16="http://schemas.microsoft.com/office/drawing/2014/main" id="{9F863BAE-D3D4-AEE5-1647-C62016C4E533}"/>
                  </a:ext>
                </a:extLst>
              </p:cNvPr>
              <p:cNvGrpSpPr/>
              <p:nvPr/>
            </p:nvGrpSpPr>
            <p:grpSpPr>
              <a:xfrm>
                <a:off x="7237311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86D87E82-BA91-9A80-0A34-6182F091D3CB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8" name="Picture 177" descr="Icon&#10;&#10;Description automatically generated">
                  <a:extLst>
                    <a:ext uri="{FF2B5EF4-FFF2-40B4-BE49-F238E27FC236}">
                      <a16:creationId xmlns:a16="http://schemas.microsoft.com/office/drawing/2014/main" id="{325E157C-5EB0-2C1C-67F3-9263BCB8D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 hidden="1">
                <a:extLst>
                  <a:ext uri="{FF2B5EF4-FFF2-40B4-BE49-F238E27FC236}">
                    <a16:creationId xmlns:a16="http://schemas.microsoft.com/office/drawing/2014/main" id="{281E8F09-B7BE-EAE3-CB31-26FBB965964A}"/>
                  </a:ext>
                </a:extLst>
              </p:cNvPr>
              <p:cNvGrpSpPr/>
              <p:nvPr/>
            </p:nvGrpSpPr>
            <p:grpSpPr>
              <a:xfrm>
                <a:off x="7480857" y="4002004"/>
                <a:ext cx="183797" cy="183797"/>
                <a:chOff x="9139940" y="4720452"/>
                <a:chExt cx="459359" cy="459359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17C7BB4C-5072-4E09-67C3-5D63DE1F70EF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43" name="Picture 142" descr="Icon&#10;&#10;Description automatically generated">
                  <a:extLst>
                    <a:ext uri="{FF2B5EF4-FFF2-40B4-BE49-F238E27FC236}">
                      <a16:creationId xmlns:a16="http://schemas.microsoft.com/office/drawing/2014/main" id="{25081421-B978-B8BA-69E9-2E3F0287D2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 hidden="1">
                <a:extLst>
                  <a:ext uri="{FF2B5EF4-FFF2-40B4-BE49-F238E27FC236}">
                    <a16:creationId xmlns:a16="http://schemas.microsoft.com/office/drawing/2014/main" id="{AD9CDA82-7D9C-3D1A-49DD-92E6089B998C}"/>
                  </a:ext>
                </a:extLst>
              </p:cNvPr>
              <p:cNvGrpSpPr/>
              <p:nvPr/>
            </p:nvGrpSpPr>
            <p:grpSpPr>
              <a:xfrm>
                <a:off x="8196848" y="3998930"/>
                <a:ext cx="189945" cy="189945"/>
                <a:chOff x="9139940" y="4720452"/>
                <a:chExt cx="459359" cy="459359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DB73B729-EFB4-E742-3E77-B78EC64ACE56}"/>
                    </a:ext>
                  </a:extLst>
                </p:cNvPr>
                <p:cNvSpPr/>
                <p:nvPr/>
              </p:nvSpPr>
              <p:spPr bwMode="auto">
                <a:xfrm>
                  <a:off x="9219642" y="4790475"/>
                  <a:ext cx="287608" cy="28760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25" name="Picture 124" descr="Icon&#10;&#10;Description automatically generated">
                  <a:extLst>
                    <a:ext uri="{FF2B5EF4-FFF2-40B4-BE49-F238E27FC236}">
                      <a16:creationId xmlns:a16="http://schemas.microsoft.com/office/drawing/2014/main" id="{1E320876-99DD-4650-35C4-0105B23E9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9940" y="4720452"/>
                  <a:ext cx="459359" cy="459359"/>
                </a:xfrm>
                <a:prstGeom prst="rect">
                  <a:avLst/>
                </a:prstGeom>
              </p:spPr>
            </p:pic>
          </p:grpSp>
          <p:pic>
            <p:nvPicPr>
              <p:cNvPr id="57" name="Graphic 56" hidden="1">
                <a:extLst>
                  <a:ext uri="{FF2B5EF4-FFF2-40B4-BE49-F238E27FC236}">
                    <a16:creationId xmlns:a16="http://schemas.microsoft.com/office/drawing/2014/main" id="{CDE068AF-F0C9-6A8B-203E-9106D7E76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0829784" y="4008177"/>
                <a:ext cx="171450" cy="171450"/>
              </a:xfrm>
              <a:prstGeom prst="rect">
                <a:avLst/>
              </a:prstGeom>
            </p:spPr>
          </p:pic>
          <p:pic>
            <p:nvPicPr>
              <p:cNvPr id="58" name="Graphic 57" hidden="1">
                <a:extLst>
                  <a:ext uri="{FF2B5EF4-FFF2-40B4-BE49-F238E27FC236}">
                    <a16:creationId xmlns:a16="http://schemas.microsoft.com/office/drawing/2014/main" id="{E2C392E4-1289-04D8-AA0D-12A9E724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1080498" y="4008177"/>
                <a:ext cx="171450" cy="171450"/>
              </a:xfrm>
              <a:prstGeom prst="rect">
                <a:avLst/>
              </a:prstGeom>
            </p:spPr>
          </p:pic>
          <p:grpSp>
            <p:nvGrpSpPr>
              <p:cNvPr id="59" name="Group 58" hidden="1">
                <a:extLst>
                  <a:ext uri="{FF2B5EF4-FFF2-40B4-BE49-F238E27FC236}">
                    <a16:creationId xmlns:a16="http://schemas.microsoft.com/office/drawing/2014/main" id="{10829B29-E03C-5B5A-E855-440CED79493C}"/>
                  </a:ext>
                </a:extLst>
              </p:cNvPr>
              <p:cNvGrpSpPr/>
              <p:nvPr/>
            </p:nvGrpSpPr>
            <p:grpSpPr>
              <a:xfrm>
                <a:off x="10286387" y="4005794"/>
                <a:ext cx="223134" cy="176217"/>
                <a:chOff x="10257760" y="3961141"/>
                <a:chExt cx="223134" cy="176217"/>
              </a:xfrm>
            </p:grpSpPr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582D9240-2B4D-35B3-9F90-7A13DF225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9444" y="3961141"/>
                  <a:ext cx="171450" cy="171450"/>
                </a:xfrm>
                <a:prstGeom prst="rect">
                  <a:avLst/>
                </a:prstGeom>
              </p:spPr>
            </p:pic>
            <p:grpSp>
              <p:nvGrpSpPr>
                <p:cNvPr id="119" name="Graphic 5541">
                  <a:extLst>
                    <a:ext uri="{FF2B5EF4-FFF2-40B4-BE49-F238E27FC236}">
                      <a16:creationId xmlns:a16="http://schemas.microsoft.com/office/drawing/2014/main" id="{31B8162B-7D38-4CAF-CABB-7AFD63897CF9}"/>
                    </a:ext>
                  </a:extLst>
                </p:cNvPr>
                <p:cNvGrpSpPr/>
                <p:nvPr/>
              </p:nvGrpSpPr>
              <p:grpSpPr>
                <a:xfrm>
                  <a:off x="10257760" y="4076364"/>
                  <a:ext cx="117990" cy="60994"/>
                  <a:chOff x="10216193" y="4074053"/>
                  <a:chExt cx="117990" cy="60994"/>
                </a:xfrm>
              </p:grpSpPr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F3CAD1FF-F66E-8912-7927-0E276804E445}"/>
                      </a:ext>
                    </a:extLst>
                  </p:cNvPr>
                  <p:cNvSpPr/>
                  <p:nvPr/>
                </p:nvSpPr>
                <p:spPr>
                  <a:xfrm>
                    <a:off x="10227765" y="4092366"/>
                    <a:ext cx="94573" cy="25259"/>
                  </a:xfrm>
                  <a:custGeom>
                    <a:avLst/>
                    <a:gdLst>
                      <a:gd name="connsiteX0" fmla="*/ 26487 w 94573"/>
                      <a:gd name="connsiteY0" fmla="*/ 25250 h 25259"/>
                      <a:gd name="connsiteX1" fmla="*/ 26487 w 94573"/>
                      <a:gd name="connsiteY1" fmla="*/ 25250 h 25259"/>
                      <a:gd name="connsiteX2" fmla="*/ 2103 w 94573"/>
                      <a:gd name="connsiteY2" fmla="*/ 15248 h 25259"/>
                      <a:gd name="connsiteX3" fmla="*/ 640 w 94573"/>
                      <a:gd name="connsiteY3" fmla="*/ 9227 h 25259"/>
                      <a:gd name="connsiteX4" fmla="*/ 6661 w 94573"/>
                      <a:gd name="connsiteY4" fmla="*/ 7764 h 25259"/>
                      <a:gd name="connsiteX5" fmla="*/ 8294 w 94573"/>
                      <a:gd name="connsiteY5" fmla="*/ 9533 h 25259"/>
                      <a:gd name="connsiteX6" fmla="*/ 26487 w 94573"/>
                      <a:gd name="connsiteY6" fmla="*/ 16487 h 25259"/>
                      <a:gd name="connsiteX7" fmla="*/ 26487 w 94573"/>
                      <a:gd name="connsiteY7" fmla="*/ 16487 h 25259"/>
                      <a:gd name="connsiteX8" fmla="*/ 44394 w 94573"/>
                      <a:gd name="connsiteY8" fmla="*/ 9533 h 25259"/>
                      <a:gd name="connsiteX9" fmla="*/ 68683 w 94573"/>
                      <a:gd name="connsiteY9" fmla="*/ 8 h 25259"/>
                      <a:gd name="connsiteX10" fmla="*/ 93162 w 94573"/>
                      <a:gd name="connsiteY10" fmla="*/ 9533 h 25259"/>
                      <a:gd name="connsiteX11" fmla="*/ 93414 w 94573"/>
                      <a:gd name="connsiteY11" fmla="*/ 15725 h 25259"/>
                      <a:gd name="connsiteX12" fmla="*/ 87223 w 94573"/>
                      <a:gd name="connsiteY12" fmla="*/ 15977 h 25259"/>
                      <a:gd name="connsiteX13" fmla="*/ 86971 w 94573"/>
                      <a:gd name="connsiteY13" fmla="*/ 15725 h 25259"/>
                      <a:gd name="connsiteX14" fmla="*/ 68969 w 94573"/>
                      <a:gd name="connsiteY14" fmla="*/ 8295 h 25259"/>
                      <a:gd name="connsiteX15" fmla="*/ 68969 w 94573"/>
                      <a:gd name="connsiteY15" fmla="*/ 8295 h 25259"/>
                      <a:gd name="connsiteX16" fmla="*/ 51062 w 94573"/>
                      <a:gd name="connsiteY16" fmla="*/ 15725 h 25259"/>
                      <a:gd name="connsiteX17" fmla="*/ 26487 w 94573"/>
                      <a:gd name="connsiteY17" fmla="*/ 25250 h 25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573" h="25259">
                        <a:moveTo>
                          <a:pt x="26487" y="25250"/>
                        </a:moveTo>
                        <a:lnTo>
                          <a:pt x="26487" y="25250"/>
                        </a:lnTo>
                        <a:cubicBezTo>
                          <a:pt x="17351" y="25297"/>
                          <a:pt x="8574" y="21698"/>
                          <a:pt x="2103" y="15248"/>
                        </a:cubicBezTo>
                        <a:cubicBezTo>
                          <a:pt x="36" y="13990"/>
                          <a:pt x="-619" y="11294"/>
                          <a:pt x="640" y="9227"/>
                        </a:cubicBezTo>
                        <a:cubicBezTo>
                          <a:pt x="1899" y="7161"/>
                          <a:pt x="4594" y="6506"/>
                          <a:pt x="6661" y="7764"/>
                        </a:cubicBezTo>
                        <a:cubicBezTo>
                          <a:pt x="7360" y="8190"/>
                          <a:pt x="7926" y="8803"/>
                          <a:pt x="8294" y="9533"/>
                        </a:cubicBezTo>
                        <a:cubicBezTo>
                          <a:pt x="13184" y="14192"/>
                          <a:pt x="19737" y="16696"/>
                          <a:pt x="26487" y="16487"/>
                        </a:cubicBezTo>
                        <a:lnTo>
                          <a:pt x="26487" y="16487"/>
                        </a:lnTo>
                        <a:cubicBezTo>
                          <a:pt x="33145" y="16651"/>
                          <a:pt x="39592" y="14148"/>
                          <a:pt x="44394" y="9533"/>
                        </a:cubicBezTo>
                        <a:cubicBezTo>
                          <a:pt x="50890" y="3237"/>
                          <a:pt x="59638" y="-194"/>
                          <a:pt x="68683" y="8"/>
                        </a:cubicBezTo>
                        <a:cubicBezTo>
                          <a:pt x="77776" y="-150"/>
                          <a:pt x="86567" y="3271"/>
                          <a:pt x="93162" y="9533"/>
                        </a:cubicBezTo>
                        <a:cubicBezTo>
                          <a:pt x="94941" y="11174"/>
                          <a:pt x="95054" y="13945"/>
                          <a:pt x="93414" y="15725"/>
                        </a:cubicBezTo>
                        <a:cubicBezTo>
                          <a:pt x="91774" y="17504"/>
                          <a:pt x="89003" y="17617"/>
                          <a:pt x="87223" y="15977"/>
                        </a:cubicBezTo>
                        <a:cubicBezTo>
                          <a:pt x="87136" y="15896"/>
                          <a:pt x="87052" y="15812"/>
                          <a:pt x="86971" y="15725"/>
                        </a:cubicBezTo>
                        <a:cubicBezTo>
                          <a:pt x="82182" y="10975"/>
                          <a:pt x="75713" y="8306"/>
                          <a:pt x="68969" y="8295"/>
                        </a:cubicBezTo>
                        <a:lnTo>
                          <a:pt x="68969" y="8295"/>
                        </a:lnTo>
                        <a:cubicBezTo>
                          <a:pt x="62240" y="8246"/>
                          <a:pt x="55779" y="10927"/>
                          <a:pt x="51062" y="15725"/>
                        </a:cubicBezTo>
                        <a:cubicBezTo>
                          <a:pt x="44460" y="22038"/>
                          <a:pt x="35619" y="25465"/>
                          <a:pt x="26487" y="25250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F4F8BB25-54BF-0558-EA82-F2ABF3C0B7E1}"/>
                      </a:ext>
                    </a:extLst>
                  </p:cNvPr>
                  <p:cNvSpPr/>
                  <p:nvPr/>
                </p:nvSpPr>
                <p:spPr>
                  <a:xfrm>
                    <a:off x="10241091" y="4074053"/>
                    <a:ext cx="93092" cy="26132"/>
                  </a:xfrm>
                  <a:custGeom>
                    <a:avLst/>
                    <a:gdLst>
                      <a:gd name="connsiteX0" fmla="*/ 13161 w 93092"/>
                      <a:gd name="connsiteY0" fmla="*/ 26132 h 26132"/>
                      <a:gd name="connsiteX1" fmla="*/ 13161 w 93092"/>
                      <a:gd name="connsiteY1" fmla="*/ 26132 h 26132"/>
                      <a:gd name="connsiteX2" fmla="*/ 1160 w 93092"/>
                      <a:gd name="connsiteY2" fmla="*/ 21179 h 26132"/>
                      <a:gd name="connsiteX3" fmla="*/ 1412 w 93092"/>
                      <a:gd name="connsiteY3" fmla="*/ 14988 h 26132"/>
                      <a:gd name="connsiteX4" fmla="*/ 7351 w 93092"/>
                      <a:gd name="connsiteY4" fmla="*/ 14988 h 26132"/>
                      <a:gd name="connsiteX5" fmla="*/ 13161 w 93092"/>
                      <a:gd name="connsiteY5" fmla="*/ 17369 h 26132"/>
                      <a:gd name="connsiteX6" fmla="*/ 13161 w 93092"/>
                      <a:gd name="connsiteY6" fmla="*/ 17369 h 26132"/>
                      <a:gd name="connsiteX7" fmla="*/ 18876 w 93092"/>
                      <a:gd name="connsiteY7" fmla="*/ 14988 h 26132"/>
                      <a:gd name="connsiteX8" fmla="*/ 91933 w 93092"/>
                      <a:gd name="connsiteY8" fmla="*/ 14988 h 26132"/>
                      <a:gd name="connsiteX9" fmla="*/ 91681 w 93092"/>
                      <a:gd name="connsiteY9" fmla="*/ 21179 h 26132"/>
                      <a:gd name="connsiteX10" fmla="*/ 85742 w 93092"/>
                      <a:gd name="connsiteY10" fmla="*/ 21179 h 26132"/>
                      <a:gd name="connsiteX11" fmla="*/ 24687 w 93092"/>
                      <a:gd name="connsiteY11" fmla="*/ 21179 h 26132"/>
                      <a:gd name="connsiteX12" fmla="*/ 13161 w 93092"/>
                      <a:gd name="connsiteY12" fmla="*/ 26132 h 26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3092" h="26132">
                        <a:moveTo>
                          <a:pt x="13161" y="26132"/>
                        </a:moveTo>
                        <a:lnTo>
                          <a:pt x="13161" y="26132"/>
                        </a:lnTo>
                        <a:cubicBezTo>
                          <a:pt x="8664" y="26129"/>
                          <a:pt x="4351" y="24349"/>
                          <a:pt x="1160" y="21179"/>
                        </a:cubicBezTo>
                        <a:cubicBezTo>
                          <a:pt x="-480" y="19400"/>
                          <a:pt x="-367" y="16628"/>
                          <a:pt x="1412" y="14988"/>
                        </a:cubicBezTo>
                        <a:cubicBezTo>
                          <a:pt x="3090" y="13442"/>
                          <a:pt x="5673" y="13442"/>
                          <a:pt x="7351" y="14988"/>
                        </a:cubicBezTo>
                        <a:cubicBezTo>
                          <a:pt x="8882" y="16541"/>
                          <a:pt x="10981" y="17401"/>
                          <a:pt x="13161" y="17369"/>
                        </a:cubicBezTo>
                        <a:lnTo>
                          <a:pt x="13161" y="17369"/>
                        </a:lnTo>
                        <a:cubicBezTo>
                          <a:pt x="15266" y="17181"/>
                          <a:pt x="17261" y="16350"/>
                          <a:pt x="18876" y="14988"/>
                        </a:cubicBezTo>
                        <a:cubicBezTo>
                          <a:pt x="39129" y="-4996"/>
                          <a:pt x="71681" y="-4996"/>
                          <a:pt x="91933" y="14988"/>
                        </a:cubicBezTo>
                        <a:cubicBezTo>
                          <a:pt x="93573" y="16768"/>
                          <a:pt x="93460" y="19539"/>
                          <a:pt x="91681" y="21179"/>
                        </a:cubicBezTo>
                        <a:cubicBezTo>
                          <a:pt x="90003" y="22726"/>
                          <a:pt x="87419" y="22726"/>
                          <a:pt x="85742" y="21179"/>
                        </a:cubicBezTo>
                        <a:cubicBezTo>
                          <a:pt x="68844" y="4411"/>
                          <a:pt x="41584" y="4411"/>
                          <a:pt x="24687" y="21179"/>
                        </a:cubicBezTo>
                        <a:cubicBezTo>
                          <a:pt x="21540" y="24124"/>
                          <a:pt x="17463" y="25876"/>
                          <a:pt x="13161" y="2613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4ABDEF2A-FADE-86ED-4107-EC556C94B45B}"/>
                      </a:ext>
                    </a:extLst>
                  </p:cNvPr>
                  <p:cNvSpPr/>
                  <p:nvPr/>
                </p:nvSpPr>
                <p:spPr>
                  <a:xfrm>
                    <a:off x="10216193" y="4109043"/>
                    <a:ext cx="93251" cy="26004"/>
                  </a:xfrm>
                  <a:custGeom>
                    <a:avLst/>
                    <a:gdLst>
                      <a:gd name="connsiteX0" fmla="*/ 38060 w 93251"/>
                      <a:gd name="connsiteY0" fmla="*/ 26003 h 26004"/>
                      <a:gd name="connsiteX1" fmla="*/ 1198 w 93251"/>
                      <a:gd name="connsiteY1" fmla="*/ 10859 h 26004"/>
                      <a:gd name="connsiteX2" fmla="*/ 1198 w 93251"/>
                      <a:gd name="connsiteY2" fmla="*/ 4763 h 26004"/>
                      <a:gd name="connsiteX3" fmla="*/ 7484 w 93251"/>
                      <a:gd name="connsiteY3" fmla="*/ 4763 h 26004"/>
                      <a:gd name="connsiteX4" fmla="*/ 38060 w 93251"/>
                      <a:gd name="connsiteY4" fmla="*/ 17335 h 26004"/>
                      <a:gd name="connsiteX5" fmla="*/ 68540 w 93251"/>
                      <a:gd name="connsiteY5" fmla="*/ 4667 h 26004"/>
                      <a:gd name="connsiteX6" fmla="*/ 80065 w 93251"/>
                      <a:gd name="connsiteY6" fmla="*/ 0 h 26004"/>
                      <a:gd name="connsiteX7" fmla="*/ 91971 w 93251"/>
                      <a:gd name="connsiteY7" fmla="*/ 4953 h 26004"/>
                      <a:gd name="connsiteX8" fmla="*/ 91971 w 93251"/>
                      <a:gd name="connsiteY8" fmla="*/ 11144 h 26004"/>
                      <a:gd name="connsiteX9" fmla="*/ 85685 w 93251"/>
                      <a:gd name="connsiteY9" fmla="*/ 11144 h 26004"/>
                      <a:gd name="connsiteX10" fmla="*/ 80065 w 93251"/>
                      <a:gd name="connsiteY10" fmla="*/ 8763 h 26004"/>
                      <a:gd name="connsiteX11" fmla="*/ 80065 w 93251"/>
                      <a:gd name="connsiteY11" fmla="*/ 8763 h 26004"/>
                      <a:gd name="connsiteX12" fmla="*/ 74350 w 93251"/>
                      <a:gd name="connsiteY12" fmla="*/ 11240 h 26004"/>
                      <a:gd name="connsiteX13" fmla="*/ 38060 w 93251"/>
                      <a:gd name="connsiteY13" fmla="*/ 26003 h 2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3251" h="26004">
                        <a:moveTo>
                          <a:pt x="38060" y="26003"/>
                        </a:moveTo>
                        <a:cubicBezTo>
                          <a:pt x="24239" y="26103"/>
                          <a:pt x="10957" y="20646"/>
                          <a:pt x="1198" y="10859"/>
                        </a:cubicBezTo>
                        <a:cubicBezTo>
                          <a:pt x="-399" y="9140"/>
                          <a:pt x="-399" y="6481"/>
                          <a:pt x="1198" y="4763"/>
                        </a:cubicBezTo>
                        <a:cubicBezTo>
                          <a:pt x="2941" y="3044"/>
                          <a:pt x="5741" y="3044"/>
                          <a:pt x="7484" y="4763"/>
                        </a:cubicBezTo>
                        <a:cubicBezTo>
                          <a:pt x="15567" y="12901"/>
                          <a:pt x="26590" y="17434"/>
                          <a:pt x="38060" y="17335"/>
                        </a:cubicBezTo>
                        <a:cubicBezTo>
                          <a:pt x="49503" y="17351"/>
                          <a:pt x="60478" y="12789"/>
                          <a:pt x="68540" y="4667"/>
                        </a:cubicBezTo>
                        <a:cubicBezTo>
                          <a:pt x="71727" y="1827"/>
                          <a:pt x="75799" y="178"/>
                          <a:pt x="80065" y="0"/>
                        </a:cubicBezTo>
                        <a:cubicBezTo>
                          <a:pt x="84521" y="68"/>
                          <a:pt x="88782" y="1841"/>
                          <a:pt x="91971" y="4953"/>
                        </a:cubicBezTo>
                        <a:cubicBezTo>
                          <a:pt x="93679" y="6664"/>
                          <a:pt x="93679" y="9434"/>
                          <a:pt x="91971" y="11144"/>
                        </a:cubicBezTo>
                        <a:cubicBezTo>
                          <a:pt x="90228" y="12863"/>
                          <a:pt x="87428" y="12863"/>
                          <a:pt x="85685" y="11144"/>
                        </a:cubicBezTo>
                        <a:cubicBezTo>
                          <a:pt x="84206" y="9630"/>
                          <a:pt x="82181" y="8773"/>
                          <a:pt x="80065" y="8763"/>
                        </a:cubicBezTo>
                        <a:lnTo>
                          <a:pt x="80065" y="8763"/>
                        </a:lnTo>
                        <a:cubicBezTo>
                          <a:pt x="77936" y="8925"/>
                          <a:pt x="75924" y="9796"/>
                          <a:pt x="74350" y="11240"/>
                        </a:cubicBezTo>
                        <a:cubicBezTo>
                          <a:pt x="64669" y="20746"/>
                          <a:pt x="51628" y="26052"/>
                          <a:pt x="38060" y="26003"/>
                        </a:cubicBezTo>
                        <a:close/>
                      </a:path>
                    </a:pathLst>
                  </a:custGeom>
                  <a:solidFill>
                    <a:srgbClr val="32BEDD"/>
                  </a:solidFill>
                  <a:ln w="31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Group 59" hidden="1">
                <a:extLst>
                  <a:ext uri="{FF2B5EF4-FFF2-40B4-BE49-F238E27FC236}">
                    <a16:creationId xmlns:a16="http://schemas.microsoft.com/office/drawing/2014/main" id="{90BE3D30-CFA3-0DA8-4FF2-7DAF79B99D0B}"/>
                  </a:ext>
                </a:extLst>
              </p:cNvPr>
              <p:cNvGrpSpPr/>
              <p:nvPr/>
            </p:nvGrpSpPr>
            <p:grpSpPr>
              <a:xfrm>
                <a:off x="10588785" y="4004810"/>
                <a:ext cx="161735" cy="178184"/>
                <a:chOff x="10635532" y="4028587"/>
                <a:chExt cx="188569" cy="207747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241B083E-C1FE-FF15-A164-360F20860DEB}"/>
                    </a:ext>
                  </a:extLst>
                </p:cNvPr>
                <p:cNvGrpSpPr/>
                <p:nvPr/>
              </p:nvGrpSpPr>
              <p:grpSpPr>
                <a:xfrm>
                  <a:off x="10635532" y="4028587"/>
                  <a:ext cx="122110" cy="161925"/>
                  <a:chOff x="10634330" y="3890356"/>
                  <a:chExt cx="122110" cy="161925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39A9A6D9-72D6-20E4-4AE0-EF16B289EDB4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912454"/>
                    <a:ext cx="122110" cy="139827"/>
                  </a:xfrm>
                  <a:custGeom>
                    <a:avLst/>
                    <a:gdLst>
                      <a:gd name="connsiteX0" fmla="*/ 61055 w 122110"/>
                      <a:gd name="connsiteY0" fmla="*/ 22098 h 139827"/>
                      <a:gd name="connsiteX1" fmla="*/ 0 w 122110"/>
                      <a:gd name="connsiteY1" fmla="*/ 0 h 139827"/>
                      <a:gd name="connsiteX2" fmla="*/ 0 w 122110"/>
                      <a:gd name="connsiteY2" fmla="*/ 117729 h 139827"/>
                      <a:gd name="connsiteX3" fmla="*/ 60198 w 122110"/>
                      <a:gd name="connsiteY3" fmla="*/ 139827 h 139827"/>
                      <a:gd name="connsiteX4" fmla="*/ 61055 w 122110"/>
                      <a:gd name="connsiteY4" fmla="*/ 139827 h 139827"/>
                      <a:gd name="connsiteX5" fmla="*/ 122111 w 122110"/>
                      <a:gd name="connsiteY5" fmla="*/ 117729 h 139827"/>
                      <a:gd name="connsiteX6" fmla="*/ 122111 w 122110"/>
                      <a:gd name="connsiteY6" fmla="*/ 0 h 139827"/>
                      <a:gd name="connsiteX7" fmla="*/ 61055 w 122110"/>
                      <a:gd name="connsiteY7" fmla="*/ 22098 h 139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2110" h="139827">
                        <a:moveTo>
                          <a:pt x="61055" y="22098"/>
                        </a:moveTo>
                        <a:cubicBezTo>
                          <a:pt x="27337" y="22098"/>
                          <a:pt x="0" y="12573"/>
                          <a:pt x="0" y="0"/>
                        </a:cubicBezTo>
                        <a:lnTo>
                          <a:pt x="0" y="117729"/>
                        </a:lnTo>
                        <a:cubicBezTo>
                          <a:pt x="0" y="129826"/>
                          <a:pt x="26861" y="139637"/>
                          <a:pt x="60198" y="139827"/>
                        </a:cubicBezTo>
                        <a:lnTo>
                          <a:pt x="61055" y="139827"/>
                        </a:lnTo>
                        <a:cubicBezTo>
                          <a:pt x="94774" y="139827"/>
                          <a:pt x="122111" y="130302"/>
                          <a:pt x="122111" y="117729"/>
                        </a:cubicBezTo>
                        <a:lnTo>
                          <a:pt x="122111" y="0"/>
                        </a:lnTo>
                        <a:cubicBezTo>
                          <a:pt x="122111" y="12287"/>
                          <a:pt x="94774" y="22098"/>
                          <a:pt x="61055" y="22098"/>
                        </a:cubicBezTo>
                        <a:close/>
                      </a:path>
                    </a:pathLst>
                  </a:custGeom>
                  <a:solidFill>
                    <a:srgbClr val="005BA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533B4574-9024-85F5-543B-2E34373DF0B6}"/>
                      </a:ext>
                    </a:extLst>
                  </p:cNvPr>
                  <p:cNvSpPr/>
                  <p:nvPr/>
                </p:nvSpPr>
                <p:spPr>
                  <a:xfrm>
                    <a:off x="10634330" y="3890356"/>
                    <a:ext cx="122110" cy="44195"/>
                  </a:xfrm>
                  <a:custGeom>
                    <a:avLst/>
                    <a:gdLst>
                      <a:gd name="connsiteX0" fmla="*/ 122111 w 122110"/>
                      <a:gd name="connsiteY0" fmla="*/ 22098 h 44195"/>
                      <a:gd name="connsiteX1" fmla="*/ 61055 w 122110"/>
                      <a:gd name="connsiteY1" fmla="*/ 44196 h 44195"/>
                      <a:gd name="connsiteX2" fmla="*/ 0 w 122110"/>
                      <a:gd name="connsiteY2" fmla="*/ 22098 h 44195"/>
                      <a:gd name="connsiteX3" fmla="*/ 61055 w 122110"/>
                      <a:gd name="connsiteY3" fmla="*/ 0 h 44195"/>
                      <a:gd name="connsiteX4" fmla="*/ 122111 w 122110"/>
                      <a:gd name="connsiteY4" fmla="*/ 22098 h 44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110" h="44195">
                        <a:moveTo>
                          <a:pt x="122111" y="22098"/>
                        </a:moveTo>
                        <a:cubicBezTo>
                          <a:pt x="122111" y="34385"/>
                          <a:pt x="94774" y="44196"/>
                          <a:pt x="61055" y="44196"/>
                        </a:cubicBezTo>
                        <a:cubicBezTo>
                          <a:pt x="27337" y="44196"/>
                          <a:pt x="0" y="34671"/>
                          <a:pt x="0" y="22098"/>
                        </a:cubicBezTo>
                        <a:cubicBezTo>
                          <a:pt x="0" y="9525"/>
                          <a:pt x="27337" y="0"/>
                          <a:pt x="61055" y="0"/>
                        </a:cubicBezTo>
                        <a:cubicBezTo>
                          <a:pt x="94774" y="0"/>
                          <a:pt x="122111" y="9525"/>
                          <a:pt x="122111" y="22098"/>
                        </a:cubicBezTo>
                      </a:path>
                    </a:pathLst>
                  </a:custGeom>
                  <a:solidFill>
                    <a:srgbClr val="E8E8E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A47CDECE-88CB-11DE-17C0-D2555FBBB102}"/>
                      </a:ext>
                    </a:extLst>
                  </p:cNvPr>
                  <p:cNvSpPr/>
                  <p:nvPr/>
                </p:nvSpPr>
                <p:spPr>
                  <a:xfrm>
                    <a:off x="10648522" y="3896642"/>
                    <a:ext cx="93726" cy="28098"/>
                  </a:xfrm>
                  <a:custGeom>
                    <a:avLst/>
                    <a:gdLst>
                      <a:gd name="connsiteX0" fmla="*/ 93726 w 93726"/>
                      <a:gd name="connsiteY0" fmla="*/ 14002 h 28098"/>
                      <a:gd name="connsiteX1" fmla="*/ 46863 w 93726"/>
                      <a:gd name="connsiteY1" fmla="*/ 28099 h 28098"/>
                      <a:gd name="connsiteX2" fmla="*/ 0 w 93726"/>
                      <a:gd name="connsiteY2" fmla="*/ 14002 h 28098"/>
                      <a:gd name="connsiteX3" fmla="*/ 46863 w 93726"/>
                      <a:gd name="connsiteY3" fmla="*/ 0 h 28098"/>
                      <a:gd name="connsiteX4" fmla="*/ 93726 w 93726"/>
                      <a:gd name="connsiteY4" fmla="*/ 14002 h 28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726" h="28098">
                        <a:moveTo>
                          <a:pt x="93726" y="14002"/>
                        </a:moveTo>
                        <a:cubicBezTo>
                          <a:pt x="93726" y="21812"/>
                          <a:pt x="72676" y="28099"/>
                          <a:pt x="46863" y="28099"/>
                        </a:cubicBezTo>
                        <a:cubicBezTo>
                          <a:pt x="21050" y="28099"/>
                          <a:pt x="0" y="21812"/>
                          <a:pt x="0" y="14002"/>
                        </a:cubicBezTo>
                        <a:cubicBezTo>
                          <a:pt x="0" y="6191"/>
                          <a:pt x="21050" y="0"/>
                          <a:pt x="46863" y="0"/>
                        </a:cubicBezTo>
                        <a:cubicBezTo>
                          <a:pt x="72676" y="0"/>
                          <a:pt x="93726" y="6287"/>
                          <a:pt x="93726" y="14002"/>
                        </a:cubicBezTo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BAD81B98-8BE8-9499-9A38-5CE8B414B8FD}"/>
                      </a:ext>
                    </a:extLst>
                  </p:cNvPr>
                  <p:cNvSpPr/>
                  <p:nvPr/>
                </p:nvSpPr>
                <p:spPr>
                  <a:xfrm>
                    <a:off x="10658333" y="3914114"/>
                    <a:ext cx="74104" cy="10693"/>
                  </a:xfrm>
                  <a:custGeom>
                    <a:avLst/>
                    <a:gdLst>
                      <a:gd name="connsiteX0" fmla="*/ 37052 w 74104"/>
                      <a:gd name="connsiteY0" fmla="*/ 55 h 10693"/>
                      <a:gd name="connsiteX1" fmla="*/ 0 w 74104"/>
                      <a:gd name="connsiteY1" fmla="*/ 5484 h 10693"/>
                      <a:gd name="connsiteX2" fmla="*/ 37052 w 74104"/>
                      <a:gd name="connsiteY2" fmla="*/ 10627 h 10693"/>
                      <a:gd name="connsiteX3" fmla="*/ 74105 w 74104"/>
                      <a:gd name="connsiteY3" fmla="*/ 5103 h 10693"/>
                      <a:gd name="connsiteX4" fmla="*/ 37052 w 74104"/>
                      <a:gd name="connsiteY4" fmla="*/ 55 h 10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104" h="10693">
                        <a:moveTo>
                          <a:pt x="37052" y="55"/>
                        </a:moveTo>
                        <a:cubicBezTo>
                          <a:pt x="24482" y="-266"/>
                          <a:pt x="11950" y="1570"/>
                          <a:pt x="0" y="5484"/>
                        </a:cubicBezTo>
                        <a:cubicBezTo>
                          <a:pt x="11961" y="9325"/>
                          <a:pt x="24497" y="11065"/>
                          <a:pt x="37052" y="10627"/>
                        </a:cubicBezTo>
                        <a:cubicBezTo>
                          <a:pt x="49633" y="10996"/>
                          <a:pt x="62178" y="9125"/>
                          <a:pt x="74105" y="5103"/>
                        </a:cubicBezTo>
                        <a:cubicBezTo>
                          <a:pt x="62121" y="1370"/>
                          <a:pt x="49598" y="-336"/>
                          <a:pt x="37052" y="55"/>
                        </a:cubicBezTo>
                        <a:close/>
                      </a:path>
                    </a:pathLst>
                  </a:custGeom>
                  <a:solidFill>
                    <a:srgbClr val="198AB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106" name="Graphic 105">
                  <a:extLst>
                    <a:ext uri="{FF2B5EF4-FFF2-40B4-BE49-F238E27FC236}">
                      <a16:creationId xmlns:a16="http://schemas.microsoft.com/office/drawing/2014/main" id="{79D5E2B8-CBFD-CA08-9C07-925FB5771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2472" y="4104705"/>
                  <a:ext cx="131629" cy="13162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 hidden="1">
                <a:extLst>
                  <a:ext uri="{FF2B5EF4-FFF2-40B4-BE49-F238E27FC236}">
                    <a16:creationId xmlns:a16="http://schemas.microsoft.com/office/drawing/2014/main" id="{E1F3F07D-19CC-E12A-C041-C0619D43777F}"/>
                  </a:ext>
                </a:extLst>
              </p:cNvPr>
              <p:cNvGrpSpPr/>
              <p:nvPr/>
            </p:nvGrpSpPr>
            <p:grpSpPr>
              <a:xfrm>
                <a:off x="9764218" y="4001986"/>
                <a:ext cx="185673" cy="183833"/>
                <a:chOff x="6010275" y="3343275"/>
                <a:chExt cx="228165" cy="225904"/>
              </a:xfrm>
            </p:grpSpPr>
            <p:pic>
              <p:nvPicPr>
                <p:cNvPr id="86" name="Graphic 85">
                  <a:extLst>
                    <a:ext uri="{FF2B5EF4-FFF2-40B4-BE49-F238E27FC236}">
                      <a16:creationId xmlns:a16="http://schemas.microsoft.com/office/drawing/2014/main" id="{7B5F4E80-ACA9-99F5-C6C4-48C0319480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0275" y="3343275"/>
                  <a:ext cx="225904" cy="225904"/>
                </a:xfrm>
                <a:prstGeom prst="rect">
                  <a:avLst/>
                </a:prstGeom>
              </p:spPr>
            </p:pic>
            <p:grpSp>
              <p:nvGrpSpPr>
                <p:cNvPr id="89" name="Graphic 641">
                  <a:extLst>
                    <a:ext uri="{FF2B5EF4-FFF2-40B4-BE49-F238E27FC236}">
                      <a16:creationId xmlns:a16="http://schemas.microsoft.com/office/drawing/2014/main" id="{C5DA756B-9302-A792-C137-BF51FA6556B7}"/>
                    </a:ext>
                  </a:extLst>
                </p:cNvPr>
                <p:cNvGrpSpPr/>
                <p:nvPr/>
              </p:nvGrpSpPr>
              <p:grpSpPr>
                <a:xfrm>
                  <a:off x="6097578" y="3425468"/>
                  <a:ext cx="51298" cy="61518"/>
                  <a:chOff x="6382828" y="3440477"/>
                  <a:chExt cx="123825" cy="148494"/>
                </a:xfrm>
              </p:grpSpPr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8791F1B6-4A67-4AE6-093B-5EB8B3F0AB9D}"/>
                      </a:ext>
                    </a:extLst>
                  </p:cNvPr>
                  <p:cNvSpPr/>
                  <p:nvPr/>
                </p:nvSpPr>
                <p:spPr>
                  <a:xfrm>
                    <a:off x="6382828" y="3440477"/>
                    <a:ext cx="123825" cy="148494"/>
                  </a:xfrm>
                  <a:custGeom>
                    <a:avLst/>
                    <a:gdLst>
                      <a:gd name="connsiteX0" fmla="*/ 123825 w 123825"/>
                      <a:gd name="connsiteY0" fmla="*/ 69342 h 148494"/>
                      <a:gd name="connsiteX1" fmla="*/ 63989 w 123825"/>
                      <a:gd name="connsiteY1" fmla="*/ 147923 h 148494"/>
                      <a:gd name="connsiteX2" fmla="*/ 59912 w 123825"/>
                      <a:gd name="connsiteY2" fmla="*/ 147923 h 148494"/>
                      <a:gd name="connsiteX3" fmla="*/ 0 w 123825"/>
                      <a:gd name="connsiteY3" fmla="*/ 69342 h 148494"/>
                      <a:gd name="connsiteX4" fmla="*/ 0 w 123825"/>
                      <a:gd name="connsiteY4" fmla="*/ 21298 h 148494"/>
                      <a:gd name="connsiteX5" fmla="*/ 3810 w 123825"/>
                      <a:gd name="connsiteY5" fmla="*/ 17488 h 148494"/>
                      <a:gd name="connsiteX6" fmla="*/ 61913 w 123825"/>
                      <a:gd name="connsiteY6" fmla="*/ 0 h 148494"/>
                      <a:gd name="connsiteX7" fmla="*/ 120015 w 123825"/>
                      <a:gd name="connsiteY7" fmla="*/ 17497 h 148494"/>
                      <a:gd name="connsiteX8" fmla="*/ 123825 w 123825"/>
                      <a:gd name="connsiteY8" fmla="*/ 21307 h 148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825" h="148494">
                        <a:moveTo>
                          <a:pt x="123825" y="69342"/>
                        </a:moveTo>
                        <a:cubicBezTo>
                          <a:pt x="123825" y="109261"/>
                          <a:pt x="74676" y="141408"/>
                          <a:pt x="63989" y="147923"/>
                        </a:cubicBezTo>
                        <a:cubicBezTo>
                          <a:pt x="62737" y="148684"/>
                          <a:pt x="61165" y="148684"/>
                          <a:pt x="59912" y="147923"/>
                        </a:cubicBezTo>
                        <a:cubicBezTo>
                          <a:pt x="49187" y="141408"/>
                          <a:pt x="0" y="109261"/>
                          <a:pt x="0" y="69342"/>
                        </a:cubicBezTo>
                        <a:lnTo>
                          <a:pt x="0" y="21298"/>
                        </a:lnTo>
                        <a:cubicBezTo>
                          <a:pt x="0" y="19194"/>
                          <a:pt x="1706" y="17488"/>
                          <a:pt x="3810" y="17488"/>
                        </a:cubicBezTo>
                        <a:cubicBezTo>
                          <a:pt x="42062" y="16478"/>
                          <a:pt x="33261" y="0"/>
                          <a:pt x="61913" y="0"/>
                        </a:cubicBezTo>
                        <a:cubicBezTo>
                          <a:pt x="90564" y="0"/>
                          <a:pt x="81763" y="16478"/>
                          <a:pt x="120015" y="17497"/>
                        </a:cubicBezTo>
                        <a:cubicBezTo>
                          <a:pt x="122119" y="17497"/>
                          <a:pt x="123825" y="19203"/>
                          <a:pt x="123825" y="21307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AF074FF7-6C42-72A6-60CF-5286A240187C}"/>
                      </a:ext>
                    </a:extLst>
                  </p:cNvPr>
                  <p:cNvSpPr/>
                  <p:nvPr/>
                </p:nvSpPr>
                <p:spPr>
                  <a:xfrm>
                    <a:off x="6414461" y="3463916"/>
                    <a:ext cx="60559" cy="79212"/>
                  </a:xfrm>
                  <a:custGeom>
                    <a:avLst/>
                    <a:gdLst>
                      <a:gd name="connsiteX0" fmla="*/ 57455 w 60559"/>
                      <a:gd name="connsiteY0" fmla="*/ 38045 h 79212"/>
                      <a:gd name="connsiteX1" fmla="*/ 53569 w 60559"/>
                      <a:gd name="connsiteY1" fmla="*/ 38045 h 79212"/>
                      <a:gd name="connsiteX2" fmla="*/ 53569 w 60559"/>
                      <a:gd name="connsiteY2" fmla="*/ 24548 h 79212"/>
                      <a:gd name="connsiteX3" fmla="*/ 46901 w 60559"/>
                      <a:gd name="connsiteY3" fmla="*/ 7318 h 79212"/>
                      <a:gd name="connsiteX4" fmla="*/ 15171 w 60559"/>
                      <a:gd name="connsiteY4" fmla="*/ 5872 h 79212"/>
                      <a:gd name="connsiteX5" fmla="*/ 13726 w 60559"/>
                      <a:gd name="connsiteY5" fmla="*/ 7318 h 79212"/>
                      <a:gd name="connsiteX6" fmla="*/ 7058 w 60559"/>
                      <a:gd name="connsiteY6" fmla="*/ 24539 h 79212"/>
                      <a:gd name="connsiteX7" fmla="*/ 7058 w 60559"/>
                      <a:gd name="connsiteY7" fmla="*/ 38045 h 79212"/>
                      <a:gd name="connsiteX8" fmla="*/ 3105 w 60559"/>
                      <a:gd name="connsiteY8" fmla="*/ 38045 h 79212"/>
                      <a:gd name="connsiteX9" fmla="*/ 0 w 60559"/>
                      <a:gd name="connsiteY9" fmla="*/ 41093 h 79212"/>
                      <a:gd name="connsiteX10" fmla="*/ 0 w 60559"/>
                      <a:gd name="connsiteY10" fmla="*/ 76164 h 79212"/>
                      <a:gd name="connsiteX11" fmla="*/ 3105 w 60559"/>
                      <a:gd name="connsiteY11" fmla="*/ 79212 h 79212"/>
                      <a:gd name="connsiteX12" fmla="*/ 57455 w 60559"/>
                      <a:gd name="connsiteY12" fmla="*/ 79212 h 79212"/>
                      <a:gd name="connsiteX13" fmla="*/ 60560 w 60559"/>
                      <a:gd name="connsiteY13" fmla="*/ 76164 h 79212"/>
                      <a:gd name="connsiteX14" fmla="*/ 60560 w 60559"/>
                      <a:gd name="connsiteY14" fmla="*/ 41093 h 79212"/>
                      <a:gd name="connsiteX15" fmla="*/ 57455 w 60559"/>
                      <a:gd name="connsiteY15" fmla="*/ 38045 h 79212"/>
                      <a:gd name="connsiteX16" fmla="*/ 42701 w 60559"/>
                      <a:gd name="connsiteY16" fmla="*/ 38045 h 79212"/>
                      <a:gd name="connsiteX17" fmla="*/ 17897 w 60559"/>
                      <a:gd name="connsiteY17" fmla="*/ 38045 h 79212"/>
                      <a:gd name="connsiteX18" fmla="*/ 17897 w 60559"/>
                      <a:gd name="connsiteY18" fmla="*/ 24320 h 79212"/>
                      <a:gd name="connsiteX19" fmla="*/ 21803 w 60559"/>
                      <a:gd name="connsiteY19" fmla="*/ 14890 h 79212"/>
                      <a:gd name="connsiteX20" fmla="*/ 37943 w 60559"/>
                      <a:gd name="connsiteY20" fmla="*/ 13999 h 79212"/>
                      <a:gd name="connsiteX21" fmla="*/ 38833 w 60559"/>
                      <a:gd name="connsiteY21" fmla="*/ 14890 h 79212"/>
                      <a:gd name="connsiteX22" fmla="*/ 40291 w 60559"/>
                      <a:gd name="connsiteY22" fmla="*/ 16795 h 79212"/>
                      <a:gd name="connsiteX23" fmla="*/ 40291 w 60559"/>
                      <a:gd name="connsiteY23" fmla="*/ 16795 h 79212"/>
                      <a:gd name="connsiteX24" fmla="*/ 42748 w 60559"/>
                      <a:gd name="connsiteY24" fmla="*/ 24329 h 79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0559" h="79212">
                        <a:moveTo>
                          <a:pt x="57455" y="38045"/>
                        </a:moveTo>
                        <a:lnTo>
                          <a:pt x="53569" y="38045"/>
                        </a:lnTo>
                        <a:lnTo>
                          <a:pt x="53569" y="24548"/>
                        </a:lnTo>
                        <a:cubicBezTo>
                          <a:pt x="53602" y="18169"/>
                          <a:pt x="51220" y="12013"/>
                          <a:pt x="46901" y="7318"/>
                        </a:cubicBezTo>
                        <a:cubicBezTo>
                          <a:pt x="38538" y="-1844"/>
                          <a:pt x="24332" y="-2491"/>
                          <a:pt x="15171" y="5872"/>
                        </a:cubicBezTo>
                        <a:cubicBezTo>
                          <a:pt x="14667" y="6332"/>
                          <a:pt x="14185" y="6814"/>
                          <a:pt x="13726" y="7318"/>
                        </a:cubicBezTo>
                        <a:cubicBezTo>
                          <a:pt x="9371" y="11987"/>
                          <a:pt x="6983" y="18155"/>
                          <a:pt x="7058" y="24539"/>
                        </a:cubicBezTo>
                        <a:lnTo>
                          <a:pt x="7058" y="38045"/>
                        </a:lnTo>
                        <a:lnTo>
                          <a:pt x="3105" y="38045"/>
                        </a:lnTo>
                        <a:cubicBezTo>
                          <a:pt x="1416" y="38055"/>
                          <a:pt x="41" y="39405"/>
                          <a:pt x="0" y="41093"/>
                        </a:cubicBezTo>
                        <a:lnTo>
                          <a:pt x="0" y="76164"/>
                        </a:lnTo>
                        <a:cubicBezTo>
                          <a:pt x="46" y="77850"/>
                          <a:pt x="1418" y="79198"/>
                          <a:pt x="3105" y="79212"/>
                        </a:cubicBezTo>
                        <a:lnTo>
                          <a:pt x="57455" y="79212"/>
                        </a:lnTo>
                        <a:cubicBezTo>
                          <a:pt x="59142" y="79198"/>
                          <a:pt x="60514" y="77850"/>
                          <a:pt x="60560" y="76164"/>
                        </a:cubicBezTo>
                        <a:lnTo>
                          <a:pt x="60560" y="41093"/>
                        </a:lnTo>
                        <a:cubicBezTo>
                          <a:pt x="60519" y="39405"/>
                          <a:pt x="59144" y="38055"/>
                          <a:pt x="57455" y="38045"/>
                        </a:cubicBezTo>
                        <a:close/>
                        <a:moveTo>
                          <a:pt x="42701" y="38045"/>
                        </a:moveTo>
                        <a:lnTo>
                          <a:pt x="17897" y="38045"/>
                        </a:lnTo>
                        <a:lnTo>
                          <a:pt x="17897" y="24320"/>
                        </a:lnTo>
                        <a:cubicBezTo>
                          <a:pt x="17932" y="20790"/>
                          <a:pt x="19331" y="17410"/>
                          <a:pt x="21803" y="14890"/>
                        </a:cubicBezTo>
                        <a:cubicBezTo>
                          <a:pt x="26014" y="10187"/>
                          <a:pt x="33240" y="9788"/>
                          <a:pt x="37943" y="13999"/>
                        </a:cubicBezTo>
                        <a:cubicBezTo>
                          <a:pt x="38256" y="14280"/>
                          <a:pt x="38553" y="14577"/>
                          <a:pt x="38833" y="14890"/>
                        </a:cubicBezTo>
                        <a:cubicBezTo>
                          <a:pt x="39376" y="15480"/>
                          <a:pt x="39863" y="16117"/>
                          <a:pt x="40291" y="16795"/>
                        </a:cubicBezTo>
                        <a:lnTo>
                          <a:pt x="40291" y="16795"/>
                        </a:lnTo>
                        <a:cubicBezTo>
                          <a:pt x="41831" y="19011"/>
                          <a:pt x="42685" y="21631"/>
                          <a:pt x="42748" y="24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EFFD0BCE-D4EF-122B-CED2-11BA325C2A74}"/>
                      </a:ext>
                    </a:extLst>
                  </p:cNvPr>
                  <p:cNvSpPr/>
                  <p:nvPr/>
                </p:nvSpPr>
                <p:spPr>
                  <a:xfrm>
                    <a:off x="6414470" y="3501942"/>
                    <a:ext cx="59445" cy="40405"/>
                  </a:xfrm>
                  <a:custGeom>
                    <a:avLst/>
                    <a:gdLst>
                      <a:gd name="connsiteX0" fmla="*/ 3105 w 59445"/>
                      <a:gd name="connsiteY0" fmla="*/ 0 h 40405"/>
                      <a:gd name="connsiteX1" fmla="*/ 57445 w 59445"/>
                      <a:gd name="connsiteY1" fmla="*/ 0 h 40405"/>
                      <a:gd name="connsiteX2" fmla="*/ 59446 w 59445"/>
                      <a:gd name="connsiteY2" fmla="*/ 762 h 40405"/>
                      <a:gd name="connsiteX3" fmla="*/ 1105 w 59445"/>
                      <a:gd name="connsiteY3" fmla="*/ 40405 h 40405"/>
                      <a:gd name="connsiteX4" fmla="*/ 0 w 59445"/>
                      <a:gd name="connsiteY4" fmla="*/ 38110 h 40405"/>
                      <a:gd name="connsiteX5" fmla="*/ 0 w 59445"/>
                      <a:gd name="connsiteY5" fmla="*/ 3058 h 40405"/>
                      <a:gd name="connsiteX6" fmla="*/ 3105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3105" y="0"/>
                        </a:moveTo>
                        <a:lnTo>
                          <a:pt x="57445" y="0"/>
                        </a:lnTo>
                        <a:cubicBezTo>
                          <a:pt x="58181" y="11"/>
                          <a:pt x="58889" y="280"/>
                          <a:pt x="59446" y="762"/>
                        </a:cubicBezTo>
                        <a:lnTo>
                          <a:pt x="1105" y="40405"/>
                        </a:lnTo>
                        <a:cubicBezTo>
                          <a:pt x="412" y="39844"/>
                          <a:pt x="6" y="39001"/>
                          <a:pt x="0" y="38110"/>
                        </a:cubicBezTo>
                        <a:lnTo>
                          <a:pt x="0" y="3058"/>
                        </a:lnTo>
                        <a:cubicBezTo>
                          <a:pt x="36" y="1366"/>
                          <a:pt x="1413" y="10"/>
                          <a:pt x="3105" y="0"/>
                        </a:cubicBezTo>
                        <a:close/>
                      </a:path>
                    </a:pathLst>
                  </a:custGeom>
                  <a:solidFill>
                    <a:srgbClr val="B3B3B3">
                      <a:alpha val="1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90333220-0CC0-4752-62D7-3F7CCF2C6F6F}"/>
                      </a:ext>
                    </a:extLst>
                  </p:cNvPr>
                  <p:cNvSpPr/>
                  <p:nvPr/>
                </p:nvSpPr>
                <p:spPr>
                  <a:xfrm>
                    <a:off x="6415575" y="3501942"/>
                    <a:ext cx="59445" cy="40405"/>
                  </a:xfrm>
                  <a:custGeom>
                    <a:avLst/>
                    <a:gdLst>
                      <a:gd name="connsiteX0" fmla="*/ 56340 w 59445"/>
                      <a:gd name="connsiteY0" fmla="*/ 0 h 40405"/>
                      <a:gd name="connsiteX1" fmla="*/ 1991 w 59445"/>
                      <a:gd name="connsiteY1" fmla="*/ 0 h 40405"/>
                      <a:gd name="connsiteX2" fmla="*/ 0 w 59445"/>
                      <a:gd name="connsiteY2" fmla="*/ 762 h 40405"/>
                      <a:gd name="connsiteX3" fmla="*/ 58331 w 59445"/>
                      <a:gd name="connsiteY3" fmla="*/ 40405 h 40405"/>
                      <a:gd name="connsiteX4" fmla="*/ 59446 w 59445"/>
                      <a:gd name="connsiteY4" fmla="*/ 38110 h 40405"/>
                      <a:gd name="connsiteX5" fmla="*/ 59446 w 59445"/>
                      <a:gd name="connsiteY5" fmla="*/ 3058 h 40405"/>
                      <a:gd name="connsiteX6" fmla="*/ 56340 w 59445"/>
                      <a:gd name="connsiteY6" fmla="*/ 0 h 40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445" h="40405">
                        <a:moveTo>
                          <a:pt x="56340" y="0"/>
                        </a:moveTo>
                        <a:lnTo>
                          <a:pt x="1991" y="0"/>
                        </a:lnTo>
                        <a:cubicBezTo>
                          <a:pt x="1258" y="13"/>
                          <a:pt x="554" y="283"/>
                          <a:pt x="0" y="762"/>
                        </a:cubicBezTo>
                        <a:lnTo>
                          <a:pt x="58331" y="40405"/>
                        </a:lnTo>
                        <a:cubicBezTo>
                          <a:pt x="59026" y="39845"/>
                          <a:pt x="59435" y="39003"/>
                          <a:pt x="59446" y="38110"/>
                        </a:cubicBezTo>
                        <a:lnTo>
                          <a:pt x="59446" y="3058"/>
                        </a:lnTo>
                        <a:cubicBezTo>
                          <a:pt x="59405" y="1368"/>
                          <a:pt x="58031" y="15"/>
                          <a:pt x="56340" y="0"/>
                        </a:cubicBezTo>
                        <a:close/>
                      </a:path>
                    </a:pathLst>
                  </a:custGeom>
                  <a:solidFill>
                    <a:srgbClr val="A3A3A3">
                      <a:alpha val="9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549EDF16-8DFB-76A5-21BB-FBD19A273859}"/>
                    </a:ext>
                  </a:extLst>
                </p:cNvPr>
                <p:cNvSpPr/>
                <p:nvPr/>
              </p:nvSpPr>
              <p:spPr>
                <a:xfrm rot="21181879" flipH="1">
                  <a:off x="6089633" y="3359561"/>
                  <a:ext cx="148807" cy="205007"/>
                </a:xfrm>
                <a:custGeom>
                  <a:avLst/>
                  <a:gdLst>
                    <a:gd name="connsiteX0" fmla="*/ 64016 w 148807"/>
                    <a:gd name="connsiteY0" fmla="*/ 0 h 205007"/>
                    <a:gd name="connsiteX1" fmla="*/ 12575 w 148807"/>
                    <a:gd name="connsiteY1" fmla="*/ 8124 h 205007"/>
                    <a:gd name="connsiteX2" fmla="*/ 9867 w 148807"/>
                    <a:gd name="connsiteY2" fmla="*/ 10830 h 205007"/>
                    <a:gd name="connsiteX3" fmla="*/ 26111 w 148807"/>
                    <a:gd name="connsiteY3" fmla="*/ 24369 h 205007"/>
                    <a:gd name="connsiteX4" fmla="*/ 26111 w 148807"/>
                    <a:gd name="connsiteY4" fmla="*/ 27075 h 205007"/>
                    <a:gd name="connsiteX5" fmla="*/ 37368 w 148807"/>
                    <a:gd name="connsiteY5" fmla="*/ 178895 h 205007"/>
                    <a:gd name="connsiteX6" fmla="*/ 115611 w 148807"/>
                    <a:gd name="connsiteY6" fmla="*/ 204711 h 205007"/>
                    <a:gd name="connsiteX7" fmla="*/ 148807 w 148807"/>
                    <a:gd name="connsiteY7" fmla="*/ 195660 h 205007"/>
                    <a:gd name="connsiteX8" fmla="*/ 144001 w 148807"/>
                    <a:gd name="connsiteY8" fmla="*/ 173460 h 205007"/>
                    <a:gd name="connsiteX9" fmla="*/ 140099 w 148807"/>
                    <a:gd name="connsiteY9" fmla="*/ 175798 h 205007"/>
                    <a:gd name="connsiteX10" fmla="*/ 55750 w 148807"/>
                    <a:gd name="connsiteY10" fmla="*/ 154578 h 205007"/>
                    <a:gd name="connsiteX11" fmla="*/ 53186 w 148807"/>
                    <a:gd name="connsiteY11" fmla="*/ 151619 h 205007"/>
                    <a:gd name="connsiteX12" fmla="*/ 53186 w 148807"/>
                    <a:gd name="connsiteY12" fmla="*/ 46026 h 205007"/>
                    <a:gd name="connsiteX13" fmla="*/ 55895 w 148807"/>
                    <a:gd name="connsiteY13" fmla="*/ 46026 h 205007"/>
                    <a:gd name="connsiteX14" fmla="*/ 72140 w 148807"/>
                    <a:gd name="connsiteY14" fmla="*/ 59564 h 205007"/>
                    <a:gd name="connsiteX15" fmla="*/ 74846 w 148807"/>
                    <a:gd name="connsiteY15" fmla="*/ 59564 h 205007"/>
                    <a:gd name="connsiteX16" fmla="*/ 74846 w 148807"/>
                    <a:gd name="connsiteY16" fmla="*/ 56858 h 205007"/>
                    <a:gd name="connsiteX17" fmla="*/ 69431 w 148807"/>
                    <a:gd name="connsiteY17" fmla="*/ 2706 h 205007"/>
                    <a:gd name="connsiteX18" fmla="*/ 64016 w 148807"/>
                    <a:gd name="connsiteY18" fmla="*/ 0 h 205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8807" h="205007">
                      <a:moveTo>
                        <a:pt x="64016" y="0"/>
                      </a:moveTo>
                      <a:lnTo>
                        <a:pt x="12575" y="8124"/>
                      </a:lnTo>
                      <a:cubicBezTo>
                        <a:pt x="11080" y="8124"/>
                        <a:pt x="9867" y="9335"/>
                        <a:pt x="9867" y="10830"/>
                      </a:cubicBezTo>
                      <a:lnTo>
                        <a:pt x="26111" y="24369"/>
                      </a:lnTo>
                      <a:lnTo>
                        <a:pt x="26111" y="27075"/>
                      </a:lnTo>
                      <a:cubicBezTo>
                        <a:pt x="-12703" y="72108"/>
                        <a:pt x="-7666" y="140081"/>
                        <a:pt x="37368" y="178895"/>
                      </a:cubicBezTo>
                      <a:cubicBezTo>
                        <a:pt x="59885" y="198304"/>
                        <a:pt x="88136" y="206748"/>
                        <a:pt x="115611" y="204711"/>
                      </a:cubicBezTo>
                      <a:lnTo>
                        <a:pt x="148807" y="195660"/>
                      </a:lnTo>
                      <a:lnTo>
                        <a:pt x="144001" y="173460"/>
                      </a:lnTo>
                      <a:lnTo>
                        <a:pt x="140099" y="175798"/>
                      </a:lnTo>
                      <a:cubicBezTo>
                        <a:pt x="111182" y="185990"/>
                        <a:pt x="77702" y="178668"/>
                        <a:pt x="55750" y="154578"/>
                      </a:cubicBezTo>
                      <a:cubicBezTo>
                        <a:pt x="54872" y="153614"/>
                        <a:pt x="54016" y="152625"/>
                        <a:pt x="53186" y="151619"/>
                      </a:cubicBezTo>
                      <a:cubicBezTo>
                        <a:pt x="26111" y="121627"/>
                        <a:pt x="26111" y="76017"/>
                        <a:pt x="53186" y="46026"/>
                      </a:cubicBezTo>
                      <a:lnTo>
                        <a:pt x="55895" y="46026"/>
                      </a:lnTo>
                      <a:lnTo>
                        <a:pt x="72140" y="59564"/>
                      </a:lnTo>
                      <a:lnTo>
                        <a:pt x="74846" y="59564"/>
                      </a:lnTo>
                      <a:lnTo>
                        <a:pt x="74846" y="56858"/>
                      </a:lnTo>
                      <a:lnTo>
                        <a:pt x="69431" y="2706"/>
                      </a:lnTo>
                      <a:cubicBezTo>
                        <a:pt x="69431" y="0"/>
                        <a:pt x="66725" y="0"/>
                        <a:pt x="64016" y="0"/>
                      </a:cubicBezTo>
                      <a:close/>
                    </a:path>
                  </a:pathLst>
                </a:custGeom>
                <a:solidFill>
                  <a:srgbClr val="86D6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 hidden="1">
                <a:extLst>
                  <a:ext uri="{FF2B5EF4-FFF2-40B4-BE49-F238E27FC236}">
                    <a16:creationId xmlns:a16="http://schemas.microsoft.com/office/drawing/2014/main" id="{A8B90942-18A3-1862-517E-0E565AAB18A4}"/>
                  </a:ext>
                </a:extLst>
              </p:cNvPr>
              <p:cNvGrpSpPr/>
              <p:nvPr/>
            </p:nvGrpSpPr>
            <p:grpSpPr>
              <a:xfrm>
                <a:off x="10029155" y="4006466"/>
                <a:ext cx="177968" cy="174872"/>
                <a:chOff x="10081033" y="4022784"/>
                <a:chExt cx="177968" cy="174872"/>
              </a:xfrm>
            </p:grpSpPr>
            <p:grpSp>
              <p:nvGrpSpPr>
                <p:cNvPr id="73" name="Graphic 658">
                  <a:extLst>
                    <a:ext uri="{FF2B5EF4-FFF2-40B4-BE49-F238E27FC236}">
                      <a16:creationId xmlns:a16="http://schemas.microsoft.com/office/drawing/2014/main" id="{FA995036-DF54-D88A-C2DE-1A0B9A91F655}"/>
                    </a:ext>
                  </a:extLst>
                </p:cNvPr>
                <p:cNvGrpSpPr/>
                <p:nvPr/>
              </p:nvGrpSpPr>
              <p:grpSpPr>
                <a:xfrm>
                  <a:off x="10130574" y="4022784"/>
                  <a:ext cx="78886" cy="91507"/>
                  <a:chOff x="10128395" y="4027098"/>
                  <a:chExt cx="78886" cy="91507"/>
                </a:xfrm>
                <a:solidFill>
                  <a:srgbClr val="D2D2D2"/>
                </a:solidFill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0E545A2E-2AAD-BB61-EBDF-F67D6AB3CE54}"/>
                      </a:ext>
                    </a:extLst>
                  </p:cNvPr>
                  <p:cNvSpPr/>
                  <p:nvPr/>
                </p:nvSpPr>
                <p:spPr>
                  <a:xfrm>
                    <a:off x="10167838" y="405003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0 h 68570"/>
                      <a:gd name="connsiteX1" fmla="*/ 39443 w 39443"/>
                      <a:gd name="connsiteY1" fmla="*/ 45634 h 68570"/>
                      <a:gd name="connsiteX2" fmla="*/ 0 w 39443"/>
                      <a:gd name="connsiteY2" fmla="*/ 68570 h 68570"/>
                      <a:gd name="connsiteX3" fmla="*/ 0 w 39443"/>
                      <a:gd name="connsiteY3" fmla="*/ 22860 h 68570"/>
                      <a:gd name="connsiteX4" fmla="*/ 39443 w 39443"/>
                      <a:gd name="connsiteY4" fmla="*/ 0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70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DEA8BC72-780C-3EB6-8C72-FD6A2EF15569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2709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3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27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3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36"/>
                        </a:moveTo>
                        <a:lnTo>
                          <a:pt x="39443" y="45863"/>
                        </a:lnTo>
                        <a:lnTo>
                          <a:pt x="0" y="22927"/>
                        </a:lnTo>
                        <a:lnTo>
                          <a:pt x="39443" y="0"/>
                        </a:lnTo>
                        <a:lnTo>
                          <a:pt x="78886" y="2293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52E3DF1A-85F3-38A3-49FC-52C6ED38A8A4}"/>
                      </a:ext>
                    </a:extLst>
                  </p:cNvPr>
                  <p:cNvSpPr/>
                  <p:nvPr/>
                </p:nvSpPr>
                <p:spPr>
                  <a:xfrm>
                    <a:off x="10128395" y="4050025"/>
                    <a:ext cx="39443" cy="68580"/>
                  </a:xfrm>
                  <a:custGeom>
                    <a:avLst/>
                    <a:gdLst>
                      <a:gd name="connsiteX0" fmla="*/ 39443 w 39443"/>
                      <a:gd name="connsiteY0" fmla="*/ 22936 h 68580"/>
                      <a:gd name="connsiteX1" fmla="*/ 39443 w 39443"/>
                      <a:gd name="connsiteY1" fmla="*/ 68580 h 68580"/>
                      <a:gd name="connsiteX2" fmla="*/ 0 w 39443"/>
                      <a:gd name="connsiteY2" fmla="*/ 45644 h 68580"/>
                      <a:gd name="connsiteX3" fmla="*/ 0 w 39443"/>
                      <a:gd name="connsiteY3" fmla="*/ 0 h 68580"/>
                      <a:gd name="connsiteX4" fmla="*/ 39443 w 39443"/>
                      <a:gd name="connsiteY4" fmla="*/ 22936 h 6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80">
                        <a:moveTo>
                          <a:pt x="39443" y="22936"/>
                        </a:moveTo>
                        <a:lnTo>
                          <a:pt x="39443" y="6858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4" name="Graphic 658">
                  <a:extLst>
                    <a:ext uri="{FF2B5EF4-FFF2-40B4-BE49-F238E27FC236}">
                      <a16:creationId xmlns:a16="http://schemas.microsoft.com/office/drawing/2014/main" id="{8E007F35-A4A5-7D56-C52F-66BCD38CBAB4}"/>
                    </a:ext>
                  </a:extLst>
                </p:cNvPr>
                <p:cNvGrpSpPr/>
                <p:nvPr/>
              </p:nvGrpSpPr>
              <p:grpSpPr>
                <a:xfrm>
                  <a:off x="10081033" y="4106150"/>
                  <a:ext cx="78886" cy="91506"/>
                  <a:chOff x="10087580" y="4099688"/>
                  <a:chExt cx="78886" cy="91506"/>
                </a:xfrm>
                <a:solidFill>
                  <a:srgbClr val="D2D2D2"/>
                </a:solidFill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E03FA620-3062-BBCB-12D6-ACAD3B48F857}"/>
                      </a:ext>
                    </a:extLst>
                  </p:cNvPr>
                  <p:cNvSpPr/>
                  <p:nvPr/>
                </p:nvSpPr>
                <p:spPr>
                  <a:xfrm>
                    <a:off x="10127023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ED23F973-8134-3BF0-986E-3FC04FD2FBBB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099688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4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4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43" y="45863"/>
                        </a:lnTo>
                        <a:lnTo>
                          <a:pt x="0" y="22936"/>
                        </a:lnTo>
                        <a:lnTo>
                          <a:pt x="3944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B1B3B3">
                      <a:lumMod val="7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7184D3AC-5979-8D85-FC6B-3CE4D2E99645}"/>
                      </a:ext>
                    </a:extLst>
                  </p:cNvPr>
                  <p:cNvSpPr/>
                  <p:nvPr/>
                </p:nvSpPr>
                <p:spPr>
                  <a:xfrm>
                    <a:off x="10087580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5" name="Graphic 658">
                  <a:extLst>
                    <a:ext uri="{FF2B5EF4-FFF2-40B4-BE49-F238E27FC236}">
                      <a16:creationId xmlns:a16="http://schemas.microsoft.com/office/drawing/2014/main" id="{EBA979A1-19E5-2B63-69DE-C11B0EA77F0B}"/>
                    </a:ext>
                  </a:extLst>
                </p:cNvPr>
                <p:cNvGrpSpPr/>
                <p:nvPr/>
              </p:nvGrpSpPr>
              <p:grpSpPr>
                <a:xfrm>
                  <a:off x="10180115" y="4108307"/>
                  <a:ext cx="78886" cy="89349"/>
                  <a:chOff x="10170619" y="4101845"/>
                  <a:chExt cx="78886" cy="89349"/>
                </a:xfrm>
                <a:solidFill>
                  <a:srgbClr val="D2D2D2"/>
                </a:solidFill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43931D2A-56AB-E989-1246-60012440F205}"/>
                      </a:ext>
                    </a:extLst>
                  </p:cNvPr>
                  <p:cNvSpPr/>
                  <p:nvPr/>
                </p:nvSpPr>
                <p:spPr>
                  <a:xfrm>
                    <a:off x="10210062" y="4122634"/>
                    <a:ext cx="39443" cy="68560"/>
                  </a:xfrm>
                  <a:custGeom>
                    <a:avLst/>
                    <a:gdLst>
                      <a:gd name="connsiteX0" fmla="*/ 39443 w 39443"/>
                      <a:gd name="connsiteY0" fmla="*/ 0 h 68560"/>
                      <a:gd name="connsiteX1" fmla="*/ 39443 w 39443"/>
                      <a:gd name="connsiteY1" fmla="*/ 45634 h 68560"/>
                      <a:gd name="connsiteX2" fmla="*/ 0 w 39443"/>
                      <a:gd name="connsiteY2" fmla="*/ 68561 h 68560"/>
                      <a:gd name="connsiteX3" fmla="*/ 0 w 39443"/>
                      <a:gd name="connsiteY3" fmla="*/ 22860 h 68560"/>
                      <a:gd name="connsiteX4" fmla="*/ 39443 w 39443"/>
                      <a:gd name="connsiteY4" fmla="*/ 0 h 68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60">
                        <a:moveTo>
                          <a:pt x="39443" y="0"/>
                        </a:moveTo>
                        <a:lnTo>
                          <a:pt x="39443" y="45634"/>
                        </a:lnTo>
                        <a:lnTo>
                          <a:pt x="0" y="68561"/>
                        </a:lnTo>
                        <a:lnTo>
                          <a:pt x="0" y="22860"/>
                        </a:lnTo>
                        <a:lnTo>
                          <a:pt x="39443" y="0"/>
                        </a:lnTo>
                        <a:close/>
                      </a:path>
                    </a:pathLst>
                  </a:custGeom>
                  <a:solidFill>
                    <a:srgbClr val="50E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E00AD046-7DA0-867A-40E8-9914A9F28932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01845"/>
                    <a:ext cx="78886" cy="45862"/>
                  </a:xfrm>
                  <a:custGeom>
                    <a:avLst/>
                    <a:gdLst>
                      <a:gd name="connsiteX0" fmla="*/ 78886 w 78886"/>
                      <a:gd name="connsiteY0" fmla="*/ 22946 h 45862"/>
                      <a:gd name="connsiteX1" fmla="*/ 39453 w 78886"/>
                      <a:gd name="connsiteY1" fmla="*/ 45863 h 45862"/>
                      <a:gd name="connsiteX2" fmla="*/ 0 w 78886"/>
                      <a:gd name="connsiteY2" fmla="*/ 22936 h 45862"/>
                      <a:gd name="connsiteX3" fmla="*/ 39453 w 78886"/>
                      <a:gd name="connsiteY3" fmla="*/ 0 h 45862"/>
                      <a:gd name="connsiteX4" fmla="*/ 78886 w 78886"/>
                      <a:gd name="connsiteY4" fmla="*/ 22946 h 4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86" h="45862">
                        <a:moveTo>
                          <a:pt x="78886" y="22946"/>
                        </a:moveTo>
                        <a:lnTo>
                          <a:pt x="39453" y="45863"/>
                        </a:lnTo>
                        <a:lnTo>
                          <a:pt x="0" y="22936"/>
                        </a:lnTo>
                        <a:lnTo>
                          <a:pt x="39453" y="0"/>
                        </a:lnTo>
                        <a:lnTo>
                          <a:pt x="78886" y="22946"/>
                        </a:lnTo>
                        <a:close/>
                      </a:path>
                    </a:pathLst>
                  </a:custGeom>
                  <a:solidFill>
                    <a:srgbClr val="9CE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11899A6-711F-508B-BF69-A13B64803B68}"/>
                      </a:ext>
                    </a:extLst>
                  </p:cNvPr>
                  <p:cNvSpPr/>
                  <p:nvPr/>
                </p:nvSpPr>
                <p:spPr>
                  <a:xfrm>
                    <a:off x="10170619" y="4122624"/>
                    <a:ext cx="39443" cy="68570"/>
                  </a:xfrm>
                  <a:custGeom>
                    <a:avLst/>
                    <a:gdLst>
                      <a:gd name="connsiteX0" fmla="*/ 39443 w 39443"/>
                      <a:gd name="connsiteY0" fmla="*/ 22927 h 68570"/>
                      <a:gd name="connsiteX1" fmla="*/ 39443 w 39443"/>
                      <a:gd name="connsiteY1" fmla="*/ 68570 h 68570"/>
                      <a:gd name="connsiteX2" fmla="*/ 0 w 39443"/>
                      <a:gd name="connsiteY2" fmla="*/ 45644 h 68570"/>
                      <a:gd name="connsiteX3" fmla="*/ 0 w 39443"/>
                      <a:gd name="connsiteY3" fmla="*/ 0 h 68570"/>
                      <a:gd name="connsiteX4" fmla="*/ 39443 w 39443"/>
                      <a:gd name="connsiteY4" fmla="*/ 22927 h 68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43" h="68570">
                        <a:moveTo>
                          <a:pt x="39443" y="22927"/>
                        </a:moveTo>
                        <a:lnTo>
                          <a:pt x="39443" y="68570"/>
                        </a:lnTo>
                        <a:lnTo>
                          <a:pt x="0" y="45644"/>
                        </a:lnTo>
                        <a:lnTo>
                          <a:pt x="0" y="0"/>
                        </a:lnTo>
                        <a:lnTo>
                          <a:pt x="39443" y="22927"/>
                        </a:lnTo>
                        <a:close/>
                      </a:path>
                    </a:pathLst>
                  </a:custGeom>
                  <a:solidFill>
                    <a:srgbClr val="6AE7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3" name="Group 62" hidden="1">
                <a:extLst>
                  <a:ext uri="{FF2B5EF4-FFF2-40B4-BE49-F238E27FC236}">
                    <a16:creationId xmlns:a16="http://schemas.microsoft.com/office/drawing/2014/main" id="{C170CB04-22B8-FB5A-196D-8623D60CCF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75353" y="4080186"/>
                <a:ext cx="110797" cy="27432"/>
                <a:chOff x="7860569" y="4032362"/>
                <a:chExt cx="184657" cy="45719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18FA016-E956-0255-4DE9-43B8EA1BF508}"/>
                    </a:ext>
                  </a:extLst>
                </p:cNvPr>
                <p:cNvSpPr/>
                <p:nvPr/>
              </p:nvSpPr>
              <p:spPr bwMode="auto">
                <a:xfrm>
                  <a:off x="7860569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83EA492-B976-DB9C-709A-F7FCBF94277F}"/>
                    </a:ext>
                  </a:extLst>
                </p:cNvPr>
                <p:cNvSpPr/>
                <p:nvPr/>
              </p:nvSpPr>
              <p:spPr bwMode="auto">
                <a:xfrm>
                  <a:off x="7930038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1540775-20CC-BDA2-D151-48B929A74A90}"/>
                    </a:ext>
                  </a:extLst>
                </p:cNvPr>
                <p:cNvSpPr/>
                <p:nvPr/>
              </p:nvSpPr>
              <p:spPr bwMode="auto">
                <a:xfrm>
                  <a:off x="7999507" y="4032362"/>
                  <a:ext cx="45719" cy="45719"/>
                </a:xfrm>
                <a:prstGeom prst="ellipse">
                  <a:avLst/>
                </a:prstGeom>
                <a:solidFill>
                  <a:srgbClr val="5FB83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4" name="Group 63" hidden="1">
                <a:extLst>
                  <a:ext uri="{FF2B5EF4-FFF2-40B4-BE49-F238E27FC236}">
                    <a16:creationId xmlns:a16="http://schemas.microsoft.com/office/drawing/2014/main" id="{5354565E-82D9-73C0-CFC3-C402BEAB79EC}"/>
                  </a:ext>
                </a:extLst>
              </p:cNvPr>
              <p:cNvGrpSpPr/>
              <p:nvPr/>
            </p:nvGrpSpPr>
            <p:grpSpPr>
              <a:xfrm>
                <a:off x="8483929" y="3992769"/>
                <a:ext cx="201204" cy="202267"/>
                <a:chOff x="8468060" y="3983840"/>
                <a:chExt cx="256530" cy="257885"/>
              </a:xfrm>
            </p:grpSpPr>
            <p:pic>
              <p:nvPicPr>
                <p:cNvPr id="65" name="Graphic 64" descr="spring cloud logo">
                  <a:extLst>
                    <a:ext uri="{FF2B5EF4-FFF2-40B4-BE49-F238E27FC236}">
                      <a16:creationId xmlns:a16="http://schemas.microsoft.com/office/drawing/2014/main" id="{612A3B4D-84FD-6F51-F273-2A5013D51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090" y="3983840"/>
                  <a:ext cx="192470" cy="192470"/>
                </a:xfrm>
                <a:prstGeom prst="rect">
                  <a:avLst/>
                </a:prstGeom>
              </p:spPr>
            </p:pic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BCCFB35-D97A-A3FC-181C-BBFC991FEFB1}"/>
                    </a:ext>
                  </a:extLst>
                </p:cNvPr>
                <p:cNvGrpSpPr/>
                <p:nvPr/>
              </p:nvGrpSpPr>
              <p:grpSpPr>
                <a:xfrm>
                  <a:off x="8468060" y="4136719"/>
                  <a:ext cx="256530" cy="105006"/>
                  <a:chOff x="8468060" y="4136719"/>
                  <a:chExt cx="256530" cy="105006"/>
                </a:xfrm>
              </p:grpSpPr>
              <p:sp>
                <p:nvSpPr>
                  <p:cNvPr id="67" name="Arrow: Right 66">
                    <a:extLst>
                      <a:ext uri="{FF2B5EF4-FFF2-40B4-BE49-F238E27FC236}">
                        <a16:creationId xmlns:a16="http://schemas.microsoft.com/office/drawing/2014/main" id="{4E05AF5B-DD71-D802-064E-DCC986FB7B5D}"/>
                      </a:ext>
                    </a:extLst>
                  </p:cNvPr>
                  <p:cNvSpPr/>
                  <p:nvPr/>
                </p:nvSpPr>
                <p:spPr bwMode="auto">
                  <a:xfrm rot="1800000">
                    <a:off x="8645418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" name="Arrow: Right 67">
                    <a:extLst>
                      <a:ext uri="{FF2B5EF4-FFF2-40B4-BE49-F238E27FC236}">
                        <a16:creationId xmlns:a16="http://schemas.microsoft.com/office/drawing/2014/main" id="{D2189F22-F71B-8AA6-34E1-8225176CA8C8}"/>
                      </a:ext>
                    </a:extLst>
                  </p:cNvPr>
                  <p:cNvSpPr/>
                  <p:nvPr/>
                </p:nvSpPr>
                <p:spPr bwMode="auto">
                  <a:xfrm rot="19800000" flipH="1">
                    <a:off x="8468060" y="4136719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" name="Arrow: Right 68">
                    <a:extLst>
                      <a:ext uri="{FF2B5EF4-FFF2-40B4-BE49-F238E27FC236}">
                        <a16:creationId xmlns:a16="http://schemas.microsoft.com/office/drawing/2014/main" id="{50C83AE9-4AB2-B6EB-3563-4ACB5996A6A3}"/>
                      </a:ext>
                    </a:extLst>
                  </p:cNvPr>
                  <p:cNvSpPr/>
                  <p:nvPr/>
                </p:nvSpPr>
                <p:spPr bwMode="auto">
                  <a:xfrm rot="16200000" flipH="1">
                    <a:off x="8556740" y="4160361"/>
                    <a:ext cx="79172" cy="83555"/>
                  </a:xfrm>
                  <a:prstGeom prst="rightArrow">
                    <a:avLst>
                      <a:gd name="adj1" fmla="val 34005"/>
                      <a:gd name="adj2" fmla="val 50000"/>
                    </a:avLst>
                  </a:prstGeom>
                  <a:solidFill>
                    <a:srgbClr val="50E6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C771B5F-3432-3390-B143-B1D8407D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87794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B8B5142-8974-8566-805F-393844D8BD39}"/>
              </a:ext>
            </a:extLst>
          </p:cNvPr>
          <p:cNvGrpSpPr/>
          <p:nvPr/>
        </p:nvGrpSpPr>
        <p:grpSpPr>
          <a:xfrm>
            <a:off x="609600" y="458312"/>
            <a:ext cx="2020961" cy="1374698"/>
            <a:chOff x="609600" y="457542"/>
            <a:chExt cx="2020961" cy="1374698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D1AF04B-3733-8199-6C23-CDBFE4BE2631}"/>
                </a:ext>
              </a:extLst>
            </p:cNvPr>
            <p:cNvSpPr/>
            <p:nvPr/>
          </p:nvSpPr>
          <p:spPr>
            <a:xfrm>
              <a:off x="609600" y="457542"/>
              <a:ext cx="2020961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Developer experiences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75C976B-8147-B746-E440-6F590866802C}"/>
                </a:ext>
              </a:extLst>
            </p:cNvPr>
            <p:cNvGrpSpPr/>
            <p:nvPr/>
          </p:nvGrpSpPr>
          <p:grpSpPr>
            <a:xfrm>
              <a:off x="879694" y="876870"/>
              <a:ext cx="1486810" cy="308078"/>
              <a:chOff x="883562" y="865133"/>
              <a:chExt cx="1486810" cy="308078"/>
            </a:xfrm>
          </p:grpSpPr>
          <p:pic>
            <p:nvPicPr>
              <p:cNvPr id="215" name="Graphic 214">
                <a:extLst>
                  <a:ext uri="{FF2B5EF4-FFF2-40B4-BE49-F238E27FC236}">
                    <a16:creationId xmlns:a16="http://schemas.microsoft.com/office/drawing/2014/main" id="{E316965F-A3E9-E034-9772-CE021D5E3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2105435" y="891013"/>
                <a:ext cx="264937" cy="264937"/>
              </a:xfrm>
              <a:prstGeom prst="rect">
                <a:avLst/>
              </a:prstGeom>
            </p:spPr>
          </p:pic>
          <p:pic>
            <p:nvPicPr>
              <p:cNvPr id="216" name="Graphic 215">
                <a:extLst>
                  <a:ext uri="{FF2B5EF4-FFF2-40B4-BE49-F238E27FC236}">
                    <a16:creationId xmlns:a16="http://schemas.microsoft.com/office/drawing/2014/main" id="{A88C1856-9426-5088-574A-65CAEBDA0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r="74603"/>
              <a:stretch/>
            </p:blipFill>
            <p:spPr>
              <a:xfrm>
                <a:off x="1474430" y="865133"/>
                <a:ext cx="335865" cy="308078"/>
              </a:xfrm>
              <a:prstGeom prst="rect">
                <a:avLst/>
              </a:prstGeom>
            </p:spPr>
          </p:pic>
          <p:pic>
            <p:nvPicPr>
              <p:cNvPr id="217" name="Graphic 216">
                <a:extLst>
                  <a:ext uri="{FF2B5EF4-FFF2-40B4-BE49-F238E27FC236}">
                    <a16:creationId xmlns:a16="http://schemas.microsoft.com/office/drawing/2014/main" id="{31A88828-E9BD-AC06-D96F-D7417E767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883562" y="871306"/>
                <a:ext cx="295729" cy="295729"/>
              </a:xfrm>
              <a:prstGeom prst="rect">
                <a:avLst/>
              </a:prstGeom>
            </p:spPr>
          </p:pic>
        </p:grpSp>
        <p:pic>
          <p:nvPicPr>
            <p:cNvPr id="212" name="Picture 14">
              <a:extLst>
                <a:ext uri="{FF2B5EF4-FFF2-40B4-BE49-F238E27FC236}">
                  <a16:creationId xmlns:a16="http://schemas.microsoft.com/office/drawing/2014/main" id="{4BAB5763-10B9-4B0D-BA44-A91B85DBF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140" y="1400500"/>
              <a:ext cx="351378" cy="25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23A11A1D-7D95-29BB-38C5-3BFD4DFA2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/>
            <a:srcRect l="13482" t="14785" r="81509" b="80159"/>
            <a:stretch/>
          </p:blipFill>
          <p:spPr>
            <a:xfrm>
              <a:off x="1991808" y="1399331"/>
              <a:ext cx="406400" cy="259836"/>
            </a:xfrm>
            <a:prstGeom prst="rect">
              <a:avLst/>
            </a:prstGeom>
            <a:ln w="3175">
              <a:solidFill>
                <a:srgbClr val="FFFFFF"/>
              </a:solidFill>
            </a:ln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C68B3EBD-2E8B-FD63-CAE0-6416F2901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6" b="886"/>
            <a:stretch/>
          </p:blipFill>
          <p:spPr>
            <a:xfrm>
              <a:off x="912666" y="1378774"/>
              <a:ext cx="229786" cy="300951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9A04ABF-DD19-5F31-D43F-4804D8128BE7}"/>
              </a:ext>
            </a:extLst>
          </p:cNvPr>
          <p:cNvGrpSpPr/>
          <p:nvPr/>
        </p:nvGrpSpPr>
        <p:grpSpPr>
          <a:xfrm>
            <a:off x="5745028" y="458312"/>
            <a:ext cx="2399015" cy="1374699"/>
            <a:chOff x="5745027" y="457542"/>
            <a:chExt cx="2399015" cy="1374699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7821F45-EE4A-0324-1C94-C89540021801}"/>
                </a:ext>
              </a:extLst>
            </p:cNvPr>
            <p:cNvSpPr/>
            <p:nvPr/>
          </p:nvSpPr>
          <p:spPr>
            <a:xfrm>
              <a:off x="5745027" y="457542"/>
              <a:ext cx="2399015" cy="137469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Identities – end-users &amp; machines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1475911-0A7D-C12A-EC93-142B3C0775EC}"/>
                </a:ext>
              </a:extLst>
            </p:cNvPr>
            <p:cNvGrpSpPr/>
            <p:nvPr/>
          </p:nvGrpSpPr>
          <p:grpSpPr>
            <a:xfrm>
              <a:off x="6183562" y="960472"/>
              <a:ext cx="1521945" cy="550636"/>
              <a:chOff x="6190372" y="960472"/>
              <a:chExt cx="1521945" cy="550636"/>
            </a:xfrm>
          </p:grpSpPr>
          <p:pic>
            <p:nvPicPr>
              <p:cNvPr id="221" name="Graphic 220">
                <a:extLst>
                  <a:ext uri="{FF2B5EF4-FFF2-40B4-BE49-F238E27FC236}">
                    <a16:creationId xmlns:a16="http://schemas.microsoft.com/office/drawing/2014/main" id="{1AADB158-042C-BB85-B6FD-ACBC6D66C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tretch>
                <a:fillRect/>
              </a:stretch>
            </p:blipFill>
            <p:spPr>
              <a:xfrm>
                <a:off x="7161681" y="960472"/>
                <a:ext cx="550636" cy="550636"/>
              </a:xfrm>
              <a:prstGeom prst="rect">
                <a:avLst/>
              </a:prstGeom>
            </p:spPr>
          </p:pic>
          <p:pic>
            <p:nvPicPr>
              <p:cNvPr id="222" name="Graphic 221">
                <a:extLst>
                  <a:ext uri="{FF2B5EF4-FFF2-40B4-BE49-F238E27FC236}">
                    <a16:creationId xmlns:a16="http://schemas.microsoft.com/office/drawing/2014/main" id="{6993D338-B8E4-6540-08D4-710402BEE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>
                <a:off x="6190372" y="973379"/>
                <a:ext cx="523404" cy="523404"/>
              </a:xfrm>
              <a:prstGeom prst="rect">
                <a:avLst/>
              </a:prstGeom>
            </p:spPr>
          </p:pic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4039095-7980-18EE-2F13-3B54E0D19AEB}"/>
              </a:ext>
            </a:extLst>
          </p:cNvPr>
          <p:cNvGrpSpPr/>
          <p:nvPr/>
        </p:nvGrpSpPr>
        <p:grpSpPr>
          <a:xfrm>
            <a:off x="8300484" y="458312"/>
            <a:ext cx="3281916" cy="1374698"/>
            <a:chOff x="8300484" y="457542"/>
            <a:chExt cx="3281916" cy="1374698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D0B3D8E-2950-3D55-F7BB-272D9FECF3CB}"/>
                </a:ext>
              </a:extLst>
            </p:cNvPr>
            <p:cNvSpPr/>
            <p:nvPr/>
          </p:nvSpPr>
          <p:spPr>
            <a:xfrm>
              <a:off x="8300484" y="457542"/>
              <a:ext cx="3281916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Automation</a:t>
              </a: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B8A2213-2365-0008-7615-1E5BE52D5F47}"/>
                </a:ext>
              </a:extLst>
            </p:cNvPr>
            <p:cNvGrpSpPr/>
            <p:nvPr/>
          </p:nvGrpSpPr>
          <p:grpSpPr>
            <a:xfrm>
              <a:off x="8539897" y="835738"/>
              <a:ext cx="2803090" cy="393930"/>
              <a:chOff x="8496022" y="835738"/>
              <a:chExt cx="2803090" cy="393930"/>
            </a:xfrm>
          </p:grpSpPr>
          <p:pic>
            <p:nvPicPr>
              <p:cNvPr id="231" name="Graphic 230">
                <a:extLst>
                  <a:ext uri="{FF2B5EF4-FFF2-40B4-BE49-F238E27FC236}">
                    <a16:creationId xmlns:a16="http://schemas.microsoft.com/office/drawing/2014/main" id="{0D325606-F860-AB4B-431F-68C9BF187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9113542" y="888458"/>
                <a:ext cx="288490" cy="288490"/>
              </a:xfrm>
              <a:prstGeom prst="rect">
                <a:avLst/>
              </a:prstGeom>
            </p:spPr>
          </p:pic>
          <p:pic>
            <p:nvPicPr>
              <p:cNvPr id="232" name="Graphic 231">
                <a:extLst>
                  <a:ext uri="{FF2B5EF4-FFF2-40B4-BE49-F238E27FC236}">
                    <a16:creationId xmlns:a16="http://schemas.microsoft.com/office/drawing/2014/main" id="{D2899CAB-A294-B670-0613-1DE1E95E7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>
                <a:off x="9725004" y="835738"/>
                <a:ext cx="284506" cy="393930"/>
              </a:xfrm>
              <a:prstGeom prst="rect">
                <a:avLst/>
              </a:prstGeom>
            </p:spPr>
          </p:pic>
          <p:pic>
            <p:nvPicPr>
              <p:cNvPr id="233" name="Graphic 232">
                <a:extLst>
                  <a:ext uri="{FF2B5EF4-FFF2-40B4-BE49-F238E27FC236}">
                    <a16:creationId xmlns:a16="http://schemas.microsoft.com/office/drawing/2014/main" id="{C54E884B-52E6-A30C-7108-7CA7C013E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10332482" y="886564"/>
                <a:ext cx="292279" cy="292279"/>
              </a:xfrm>
              <a:prstGeom prst="rect">
                <a:avLst/>
              </a:prstGeom>
            </p:spPr>
          </p:pic>
          <p:pic>
            <p:nvPicPr>
              <p:cNvPr id="234" name="Picture 233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274E2DC5-8AFB-31EF-36BB-DD35B9890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6022" y="874034"/>
                <a:ext cx="294548" cy="317338"/>
              </a:xfrm>
              <a:prstGeom prst="rect">
                <a:avLst/>
              </a:prstGeom>
            </p:spPr>
          </p:pic>
          <p:pic>
            <p:nvPicPr>
              <p:cNvPr id="235" name="Picture 14">
                <a:extLst>
                  <a:ext uri="{FF2B5EF4-FFF2-40B4-BE49-F238E27FC236}">
                    <a16:creationId xmlns:a16="http://schemas.microsoft.com/office/drawing/2014/main" id="{E37B781A-6B99-31A9-B6B8-14660AEE7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47734" y="903954"/>
                <a:ext cx="351378" cy="257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AB0686F-12F7-7B7E-93D9-362FE20AE046}"/>
                </a:ext>
              </a:extLst>
            </p:cNvPr>
            <p:cNvGrpSpPr/>
            <p:nvPr/>
          </p:nvGrpSpPr>
          <p:grpSpPr>
            <a:xfrm>
              <a:off x="8560623" y="1290658"/>
              <a:ext cx="2761638" cy="477182"/>
              <a:chOff x="8492773" y="1290658"/>
              <a:chExt cx="2761638" cy="477182"/>
            </a:xfrm>
          </p:grpSpPr>
          <p:pic>
            <p:nvPicPr>
              <p:cNvPr id="227" name="Picture 226" descr="Icon&#10;&#10;Description automatically generated">
                <a:extLst>
                  <a:ext uri="{FF2B5EF4-FFF2-40B4-BE49-F238E27FC236}">
                    <a16:creationId xmlns:a16="http://schemas.microsoft.com/office/drawing/2014/main" id="{7CDA25D5-DFF5-1D11-1329-9D5599566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859" y="1290658"/>
                <a:ext cx="618063" cy="477182"/>
              </a:xfrm>
              <a:prstGeom prst="rect">
                <a:avLst/>
              </a:prstGeom>
            </p:spPr>
          </p:pic>
          <p:pic>
            <p:nvPicPr>
              <p:cNvPr id="228" name="Picture 227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5A898CC4-5C6E-15E1-C886-475EAC26B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6"/>
              <a:stretch/>
            </p:blipFill>
            <p:spPr>
              <a:xfrm>
                <a:off x="8492773" y="1328542"/>
                <a:ext cx="416950" cy="401414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2436520B-2C8D-4E17-B0AC-EF9FC098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6" b="886"/>
              <a:stretch/>
            </p:blipFill>
            <p:spPr>
              <a:xfrm>
                <a:off x="10992434" y="1357693"/>
                <a:ext cx="261977" cy="343112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1DC1F9C8-EA97-1FE6-55B9-9B358818AB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5"/>
              <a:srcRect l="13482" t="14785" r="81509" b="80159"/>
              <a:stretch/>
            </p:blipFill>
            <p:spPr>
              <a:xfrm>
                <a:off x="10212058" y="1389153"/>
                <a:ext cx="438239" cy="280192"/>
              </a:xfrm>
              <a:prstGeom prst="rect">
                <a:avLst/>
              </a:prstGeom>
              <a:ln w="3175">
                <a:solidFill>
                  <a:srgbClr val="FFFFFF"/>
                </a:solidFill>
              </a:ln>
            </p:spPr>
          </p:pic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C7A157A-8789-02B7-15E5-11A844D58909}"/>
              </a:ext>
            </a:extLst>
          </p:cNvPr>
          <p:cNvGrpSpPr/>
          <p:nvPr/>
        </p:nvGrpSpPr>
        <p:grpSpPr>
          <a:xfrm>
            <a:off x="2787002" y="458312"/>
            <a:ext cx="2801585" cy="1374698"/>
            <a:chOff x="2787003" y="457542"/>
            <a:chExt cx="2801585" cy="1374698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08FA5B0-31D8-F770-5AC3-BE0E2E2B4286}"/>
                </a:ext>
              </a:extLst>
            </p:cNvPr>
            <p:cNvSpPr/>
            <p:nvPr/>
          </p:nvSpPr>
          <p:spPr>
            <a:xfrm>
              <a:off x="2787003" y="457542"/>
              <a:ext cx="2801585" cy="137469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2">
                  <a:lumMod val="90000"/>
                </a:schemeClr>
              </a:solidFill>
              <a:prstDash val="solid"/>
              <a:miter lim="800000"/>
            </a:ln>
            <a:effectLst/>
          </p:spPr>
          <p:txBody>
            <a:bodyPr lIns="27432" tIns="91440" rIns="27432"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Monitor – </a:t>
              </a:r>
              <a:r>
                <a:rPr kumimoji="0" lang="en-US" sz="1100" b="1" i="0" u="none" strike="noStrike" kern="0" cap="none" spc="0" normalizeH="0" baseline="0" noProof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logstream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, APM, &amp; end-to-end</a:t>
              </a: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C49D6BB-E334-3E04-5A7D-269CDAC846E5}"/>
                </a:ext>
              </a:extLst>
            </p:cNvPr>
            <p:cNvGrpSpPr/>
            <p:nvPr/>
          </p:nvGrpSpPr>
          <p:grpSpPr>
            <a:xfrm>
              <a:off x="2929005" y="878664"/>
              <a:ext cx="2517580" cy="890439"/>
              <a:chOff x="2929005" y="878664"/>
              <a:chExt cx="2517580" cy="890439"/>
            </a:xfrm>
          </p:grpSpPr>
          <p:pic>
            <p:nvPicPr>
              <p:cNvPr id="239" name="Graphic 238">
                <a:extLst>
                  <a:ext uri="{FF2B5EF4-FFF2-40B4-BE49-F238E27FC236}">
                    <a16:creationId xmlns:a16="http://schemas.microsoft.com/office/drawing/2014/main" id="{EA8C67D9-2492-204D-3CD8-8D75AFBDF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1"/>
                  </a:ext>
                </a:extLst>
              </a:blip>
              <a:stretch>
                <a:fillRect/>
              </a:stretch>
            </p:blipFill>
            <p:spPr>
              <a:xfrm>
                <a:off x="2954085" y="878664"/>
                <a:ext cx="304490" cy="304490"/>
              </a:xfrm>
              <a:prstGeom prst="rect">
                <a:avLst/>
              </a:prstGeom>
            </p:spPr>
          </p:pic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EE72B2D2-E3B5-E892-1E89-9D0DBB14293D}"/>
                  </a:ext>
                </a:extLst>
              </p:cNvPr>
              <p:cNvGrpSpPr/>
              <p:nvPr/>
            </p:nvGrpSpPr>
            <p:grpSpPr>
              <a:xfrm>
                <a:off x="4744963" y="915191"/>
                <a:ext cx="676590" cy="231437"/>
                <a:chOff x="8091239" y="2640663"/>
                <a:chExt cx="418726" cy="143231"/>
              </a:xfrm>
            </p:grpSpPr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587AC24-D8AC-DCF0-F457-619774208A4B}"/>
                    </a:ext>
                  </a:extLst>
                </p:cNvPr>
                <p:cNvSpPr/>
                <p:nvPr/>
              </p:nvSpPr>
              <p:spPr>
                <a:xfrm>
                  <a:off x="8091239" y="2640663"/>
                  <a:ext cx="144077" cy="143231"/>
                </a:xfrm>
                <a:custGeom>
                  <a:avLst/>
                  <a:gdLst>
                    <a:gd name="connsiteX0" fmla="*/ 144078 w 144077"/>
                    <a:gd name="connsiteY0" fmla="*/ 75051 h 143231"/>
                    <a:gd name="connsiteX1" fmla="*/ 125328 w 144077"/>
                    <a:gd name="connsiteY1" fmla="*/ 48365 h 143231"/>
                    <a:gd name="connsiteX2" fmla="*/ 126082 w 144077"/>
                    <a:gd name="connsiteY2" fmla="*/ 40634 h 143231"/>
                    <a:gd name="connsiteX3" fmla="*/ 85414 w 144077"/>
                    <a:gd name="connsiteY3" fmla="*/ 0 h 143231"/>
                    <a:gd name="connsiteX4" fmla="*/ 52389 w 144077"/>
                    <a:gd name="connsiteY4" fmla="*/ 16856 h 143231"/>
                    <a:gd name="connsiteX5" fmla="*/ 22065 w 144077"/>
                    <a:gd name="connsiteY5" fmla="*/ 20693 h 143231"/>
                    <a:gd name="connsiteX6" fmla="*/ 18892 w 144077"/>
                    <a:gd name="connsiteY6" fmla="*/ 41428 h 143231"/>
                    <a:gd name="connsiteX7" fmla="*/ 0 w 144077"/>
                    <a:gd name="connsiteY7" fmla="*/ 68223 h 143231"/>
                    <a:gd name="connsiteX8" fmla="*/ 18842 w 144077"/>
                    <a:gd name="connsiteY8" fmla="*/ 94968 h 143231"/>
                    <a:gd name="connsiteX9" fmla="*/ 18097 w 144077"/>
                    <a:gd name="connsiteY9" fmla="*/ 102691 h 143231"/>
                    <a:gd name="connsiteX10" fmla="*/ 58639 w 144077"/>
                    <a:gd name="connsiteY10" fmla="*/ 143231 h 143231"/>
                    <a:gd name="connsiteX11" fmla="*/ 91672 w 144077"/>
                    <a:gd name="connsiteY11" fmla="*/ 126310 h 143231"/>
                    <a:gd name="connsiteX12" fmla="*/ 121959 w 144077"/>
                    <a:gd name="connsiteY12" fmla="*/ 122557 h 143231"/>
                    <a:gd name="connsiteX13" fmla="*/ 125169 w 144077"/>
                    <a:gd name="connsiteY13" fmla="*/ 101830 h 143231"/>
                    <a:gd name="connsiteX14" fmla="*/ 144069 w 144077"/>
                    <a:gd name="connsiteY14" fmla="*/ 75035 h 14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4077" h="143231">
                      <a:moveTo>
                        <a:pt x="144078" y="75051"/>
                      </a:moveTo>
                      <a:cubicBezTo>
                        <a:pt x="144106" y="63095"/>
                        <a:pt x="136600" y="52412"/>
                        <a:pt x="125328" y="48365"/>
                      </a:cubicBezTo>
                      <a:cubicBezTo>
                        <a:pt x="125829" y="45818"/>
                        <a:pt x="126081" y="43229"/>
                        <a:pt x="126082" y="40634"/>
                      </a:cubicBezTo>
                      <a:cubicBezTo>
                        <a:pt x="126094" y="18205"/>
                        <a:pt x="107887" y="13"/>
                        <a:pt x="85414" y="0"/>
                      </a:cubicBezTo>
                      <a:cubicBezTo>
                        <a:pt x="72331" y="-7"/>
                        <a:pt x="60042" y="6265"/>
                        <a:pt x="52389" y="16856"/>
                      </a:cubicBezTo>
                      <a:cubicBezTo>
                        <a:pt x="42953" y="9558"/>
                        <a:pt x="29377" y="11276"/>
                        <a:pt x="22065" y="20693"/>
                      </a:cubicBezTo>
                      <a:cubicBezTo>
                        <a:pt x="17486" y="26592"/>
                        <a:pt x="16285" y="34434"/>
                        <a:pt x="18892" y="41428"/>
                      </a:cubicBezTo>
                      <a:cubicBezTo>
                        <a:pt x="7599" y="45536"/>
                        <a:pt x="62" y="56226"/>
                        <a:pt x="0" y="68223"/>
                      </a:cubicBezTo>
                      <a:cubicBezTo>
                        <a:pt x="-31" y="80222"/>
                        <a:pt x="7518" y="90938"/>
                        <a:pt x="18842" y="94968"/>
                      </a:cubicBezTo>
                      <a:cubicBezTo>
                        <a:pt x="18353" y="97514"/>
                        <a:pt x="18103" y="100099"/>
                        <a:pt x="18097" y="102691"/>
                      </a:cubicBezTo>
                      <a:cubicBezTo>
                        <a:pt x="18075" y="125060"/>
                        <a:pt x="36227" y="143210"/>
                        <a:pt x="58639" y="143231"/>
                      </a:cubicBezTo>
                      <a:cubicBezTo>
                        <a:pt x="71742" y="143244"/>
                        <a:pt x="84044" y="136942"/>
                        <a:pt x="91672" y="126310"/>
                      </a:cubicBezTo>
                      <a:cubicBezTo>
                        <a:pt x="101074" y="133620"/>
                        <a:pt x="114633" y="131941"/>
                        <a:pt x="121959" y="122557"/>
                      </a:cubicBezTo>
                      <a:cubicBezTo>
                        <a:pt x="126555" y="116670"/>
                        <a:pt x="127769" y="108828"/>
                        <a:pt x="125169" y="101830"/>
                      </a:cubicBezTo>
                      <a:cubicBezTo>
                        <a:pt x="136469" y="97729"/>
                        <a:pt x="144012" y="87035"/>
                        <a:pt x="144069" y="75035"/>
                      </a:cubicBezTo>
                    </a:path>
                  </a:pathLst>
                </a:custGeom>
                <a:solidFill>
                  <a:srgbClr val="FFFFFF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671661AA-7B29-4254-EDFE-6AB7798A8E47}"/>
                    </a:ext>
                  </a:extLst>
                </p:cNvPr>
                <p:cNvSpPr/>
                <p:nvPr/>
              </p:nvSpPr>
              <p:spPr>
                <a:xfrm>
                  <a:off x="8141727" y="2646461"/>
                  <a:ext cx="70184" cy="70264"/>
                </a:xfrm>
                <a:custGeom>
                  <a:avLst/>
                  <a:gdLst>
                    <a:gd name="connsiteX0" fmla="*/ 6155 w 70184"/>
                    <a:gd name="connsiteY0" fmla="*/ 55898 h 70264"/>
                    <a:gd name="connsiteX1" fmla="*/ 37684 w 70184"/>
                    <a:gd name="connsiteY1" fmla="*/ 70265 h 70264"/>
                    <a:gd name="connsiteX2" fmla="*/ 69506 w 70184"/>
                    <a:gd name="connsiteY2" fmla="*/ 42450 h 70264"/>
                    <a:gd name="connsiteX3" fmla="*/ 70184 w 70184"/>
                    <a:gd name="connsiteY3" fmla="*/ 35480 h 70264"/>
                    <a:gd name="connsiteX4" fmla="*/ 34620 w 70184"/>
                    <a:gd name="connsiteY4" fmla="*/ 0 h 70264"/>
                    <a:gd name="connsiteX5" fmla="*/ 5301 w 70184"/>
                    <a:gd name="connsiteY5" fmla="*/ 15421 h 70264"/>
                    <a:gd name="connsiteX6" fmla="*/ 0 w 70184"/>
                    <a:gd name="connsiteY6" fmla="*/ 42784 h 7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184" h="70264">
                      <a:moveTo>
                        <a:pt x="6155" y="55898"/>
                      </a:moveTo>
                      <a:lnTo>
                        <a:pt x="37684" y="70265"/>
                      </a:lnTo>
                      <a:lnTo>
                        <a:pt x="69506" y="42450"/>
                      </a:lnTo>
                      <a:cubicBezTo>
                        <a:pt x="69964" y="40155"/>
                        <a:pt x="70192" y="37820"/>
                        <a:pt x="70184" y="35480"/>
                      </a:cubicBezTo>
                      <a:cubicBezTo>
                        <a:pt x="70180" y="15880"/>
                        <a:pt x="54257" y="-4"/>
                        <a:pt x="34620" y="0"/>
                      </a:cubicBezTo>
                      <a:cubicBezTo>
                        <a:pt x="22897" y="3"/>
                        <a:pt x="11929" y="5771"/>
                        <a:pt x="5301" y="15421"/>
                      </a:cubicBezTo>
                      <a:lnTo>
                        <a:pt x="0" y="42784"/>
                      </a:lnTo>
                      <a:close/>
                    </a:path>
                  </a:pathLst>
                </a:custGeom>
                <a:solidFill>
                  <a:srgbClr val="FEC514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CA7C3C0A-3EBC-79BF-A29C-EBB464F263C6}"/>
                    </a:ext>
                  </a:extLst>
                </p:cNvPr>
                <p:cNvSpPr/>
                <p:nvPr/>
              </p:nvSpPr>
              <p:spPr>
                <a:xfrm>
                  <a:off x="8114553" y="2707699"/>
                  <a:ext cx="70376" cy="70639"/>
                </a:xfrm>
                <a:custGeom>
                  <a:avLst/>
                  <a:gdLst>
                    <a:gd name="connsiteX0" fmla="*/ 695 w 70376"/>
                    <a:gd name="connsiteY0" fmla="*/ 27982 h 70639"/>
                    <a:gd name="connsiteX1" fmla="*/ 0 w 70376"/>
                    <a:gd name="connsiteY1" fmla="*/ 35061 h 70639"/>
                    <a:gd name="connsiteX2" fmla="*/ 35650 w 70376"/>
                    <a:gd name="connsiteY2" fmla="*/ 70640 h 70639"/>
                    <a:gd name="connsiteX3" fmla="*/ 65126 w 70376"/>
                    <a:gd name="connsiteY3" fmla="*/ 55070 h 70639"/>
                    <a:gd name="connsiteX4" fmla="*/ 70377 w 70376"/>
                    <a:gd name="connsiteY4" fmla="*/ 27765 h 70639"/>
                    <a:gd name="connsiteX5" fmla="*/ 63367 w 70376"/>
                    <a:gd name="connsiteY5" fmla="*/ 14392 h 70639"/>
                    <a:gd name="connsiteX6" fmla="*/ 31721 w 70376"/>
                    <a:gd name="connsiteY6" fmla="*/ 0 h 7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" h="70639">
                      <a:moveTo>
                        <a:pt x="695" y="27982"/>
                      </a:moveTo>
                      <a:cubicBezTo>
                        <a:pt x="230" y="30313"/>
                        <a:pt x="-3" y="32684"/>
                        <a:pt x="0" y="35061"/>
                      </a:cubicBezTo>
                      <a:cubicBezTo>
                        <a:pt x="0" y="54711"/>
                        <a:pt x="15961" y="70640"/>
                        <a:pt x="35650" y="70640"/>
                      </a:cubicBezTo>
                      <a:cubicBezTo>
                        <a:pt x="47452" y="70640"/>
                        <a:pt x="58489" y="64809"/>
                        <a:pt x="65126" y="55070"/>
                      </a:cubicBezTo>
                      <a:lnTo>
                        <a:pt x="70377" y="27765"/>
                      </a:lnTo>
                      <a:lnTo>
                        <a:pt x="63367" y="14392"/>
                      </a:lnTo>
                      <a:lnTo>
                        <a:pt x="31721" y="0"/>
                      </a:lnTo>
                      <a:close/>
                    </a:path>
                  </a:pathLst>
                </a:custGeom>
                <a:solidFill>
                  <a:srgbClr val="00BFB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F7F8E003-D1CB-08D2-0AA4-DB80A095FEA3}"/>
                    </a:ext>
                  </a:extLst>
                </p:cNvPr>
                <p:cNvSpPr/>
                <p:nvPr/>
              </p:nvSpPr>
              <p:spPr>
                <a:xfrm>
                  <a:off x="8114014" y="2658336"/>
                  <a:ext cx="27378" cy="27983"/>
                </a:xfrm>
                <a:custGeom>
                  <a:avLst/>
                  <a:gdLst>
                    <a:gd name="connsiteX0" fmla="*/ 1042 w 27378"/>
                    <a:gd name="connsiteY0" fmla="*/ 22894 h 27983"/>
                    <a:gd name="connsiteX1" fmla="*/ 22647 w 27378"/>
                    <a:gd name="connsiteY1" fmla="*/ 27984 h 27983"/>
                    <a:gd name="connsiteX2" fmla="*/ 27379 w 27378"/>
                    <a:gd name="connsiteY2" fmla="*/ 3462 h 27983"/>
                    <a:gd name="connsiteX3" fmla="*/ 3468 w 27378"/>
                    <a:gd name="connsiteY3" fmla="*/ 6743 h 27983"/>
                    <a:gd name="connsiteX4" fmla="*/ 1042 w 27378"/>
                    <a:gd name="connsiteY4" fmla="*/ 22894 h 27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78" h="27983">
                      <a:moveTo>
                        <a:pt x="1042" y="22894"/>
                      </a:moveTo>
                      <a:lnTo>
                        <a:pt x="22647" y="27984"/>
                      </a:lnTo>
                      <a:lnTo>
                        <a:pt x="27379" y="3462"/>
                      </a:lnTo>
                      <a:cubicBezTo>
                        <a:pt x="19868" y="-2222"/>
                        <a:pt x="9163" y="-753"/>
                        <a:pt x="3468" y="6743"/>
                      </a:cubicBezTo>
                      <a:cubicBezTo>
                        <a:pt x="-43" y="11363"/>
                        <a:pt x="-957" y="17449"/>
                        <a:pt x="1042" y="22894"/>
                      </a:cubicBezTo>
                    </a:path>
                  </a:pathLst>
                </a:custGeom>
                <a:solidFill>
                  <a:srgbClr val="F04E98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CA5C7B15-F1E3-04FC-E282-113E2FBE5BDB}"/>
                    </a:ext>
                  </a:extLst>
                </p:cNvPr>
                <p:cNvSpPr/>
                <p:nvPr/>
              </p:nvSpPr>
              <p:spPr>
                <a:xfrm>
                  <a:off x="8096808" y="2686362"/>
                  <a:ext cx="45681" cy="44806"/>
                </a:xfrm>
                <a:custGeom>
                  <a:avLst/>
                  <a:gdLst>
                    <a:gd name="connsiteX0" fmla="*/ 16372 w 45681"/>
                    <a:gd name="connsiteY0" fmla="*/ 0 h 44806"/>
                    <a:gd name="connsiteX1" fmla="*/ 0 w 45681"/>
                    <a:gd name="connsiteY1" fmla="*/ 22566 h 44806"/>
                    <a:gd name="connsiteX2" fmla="*/ 15367 w 45681"/>
                    <a:gd name="connsiteY2" fmla="*/ 44806 h 44806"/>
                    <a:gd name="connsiteX3" fmla="*/ 45681 w 45681"/>
                    <a:gd name="connsiteY3" fmla="*/ 17460 h 44806"/>
                    <a:gd name="connsiteX4" fmla="*/ 40112 w 45681"/>
                    <a:gd name="connsiteY4" fmla="*/ 5591 h 4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681" h="44806">
                      <a:moveTo>
                        <a:pt x="16372" y="0"/>
                      </a:moveTo>
                      <a:cubicBezTo>
                        <a:pt x="6654" y="3273"/>
                        <a:pt x="83" y="12331"/>
                        <a:pt x="0" y="22566"/>
                      </a:cubicBezTo>
                      <a:cubicBezTo>
                        <a:pt x="-7" y="32447"/>
                        <a:pt x="6111" y="41301"/>
                        <a:pt x="15367" y="44806"/>
                      </a:cubicBezTo>
                      <a:lnTo>
                        <a:pt x="45681" y="17460"/>
                      </a:lnTo>
                      <a:lnTo>
                        <a:pt x="40112" y="5591"/>
                      </a:lnTo>
                      <a:close/>
                    </a:path>
                  </a:pathLst>
                </a:custGeom>
                <a:solidFill>
                  <a:srgbClr val="1BA9F5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3A743E0D-07F8-5EA3-6348-C73071FF6D73}"/>
                    </a:ext>
                  </a:extLst>
                </p:cNvPr>
                <p:cNvSpPr/>
                <p:nvPr/>
              </p:nvSpPr>
              <p:spPr>
                <a:xfrm>
                  <a:off x="8185223" y="2738364"/>
                  <a:ext cx="27315" cy="27844"/>
                </a:xfrm>
                <a:custGeom>
                  <a:avLst/>
                  <a:gdLst>
                    <a:gd name="connsiteX0" fmla="*/ 0 w 27315"/>
                    <a:gd name="connsiteY0" fmla="*/ 24405 h 27844"/>
                    <a:gd name="connsiteX1" fmla="*/ 23871 w 27315"/>
                    <a:gd name="connsiteY1" fmla="*/ 21089 h 27844"/>
                    <a:gd name="connsiteX2" fmla="*/ 26287 w 27315"/>
                    <a:gd name="connsiteY2" fmla="*/ 5015 h 27844"/>
                    <a:gd name="connsiteX3" fmla="*/ 4698 w 27315"/>
                    <a:gd name="connsiteY3" fmla="*/ 0 h 27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315" h="27844">
                      <a:moveTo>
                        <a:pt x="0" y="24405"/>
                      </a:moveTo>
                      <a:cubicBezTo>
                        <a:pt x="7509" y="30068"/>
                        <a:pt x="18196" y="28584"/>
                        <a:pt x="23871" y="21089"/>
                      </a:cubicBezTo>
                      <a:cubicBezTo>
                        <a:pt x="27355" y="16487"/>
                        <a:pt x="28265" y="10435"/>
                        <a:pt x="26287" y="5015"/>
                      </a:cubicBezTo>
                      <a:lnTo>
                        <a:pt x="4698" y="0"/>
                      </a:lnTo>
                      <a:close/>
                    </a:path>
                  </a:pathLst>
                </a:custGeom>
                <a:solidFill>
                  <a:srgbClr val="93C90E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B472EAA4-0B5C-1D12-2100-D4FA9C2F172E}"/>
                    </a:ext>
                  </a:extLst>
                </p:cNvPr>
                <p:cNvSpPr/>
                <p:nvPr/>
              </p:nvSpPr>
              <p:spPr>
                <a:xfrm>
                  <a:off x="8183305" y="2693483"/>
                  <a:ext cx="46443" cy="44747"/>
                </a:xfrm>
                <a:custGeom>
                  <a:avLst/>
                  <a:gdLst>
                    <a:gd name="connsiteX0" fmla="*/ 6306 w 46443"/>
                    <a:gd name="connsiteY0" fmla="*/ 39207 h 44747"/>
                    <a:gd name="connsiteX1" fmla="*/ 30072 w 46443"/>
                    <a:gd name="connsiteY1" fmla="*/ 44748 h 44747"/>
                    <a:gd name="connsiteX2" fmla="*/ 46443 w 46443"/>
                    <a:gd name="connsiteY2" fmla="*/ 22182 h 44747"/>
                    <a:gd name="connsiteX3" fmla="*/ 31085 w 46443"/>
                    <a:gd name="connsiteY3" fmla="*/ 0 h 44747"/>
                    <a:gd name="connsiteX4" fmla="*/ 0 w 46443"/>
                    <a:gd name="connsiteY4" fmla="*/ 27163 h 4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43" h="44747">
                      <a:moveTo>
                        <a:pt x="6306" y="39207"/>
                      </a:moveTo>
                      <a:lnTo>
                        <a:pt x="30072" y="44748"/>
                      </a:lnTo>
                      <a:cubicBezTo>
                        <a:pt x="39795" y="41484"/>
                        <a:pt x="46371" y="32420"/>
                        <a:pt x="46443" y="22182"/>
                      </a:cubicBezTo>
                      <a:cubicBezTo>
                        <a:pt x="46434" y="12323"/>
                        <a:pt x="40322" y="3495"/>
                        <a:pt x="31085" y="0"/>
                      </a:cubicBezTo>
                      <a:lnTo>
                        <a:pt x="0" y="27163"/>
                      </a:lnTo>
                      <a:close/>
                    </a:path>
                  </a:pathLst>
                </a:custGeom>
                <a:solidFill>
                  <a:srgbClr val="0077CC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CEFD4FC4-9B32-AE04-8FB3-7AFFEA35D422}"/>
                    </a:ext>
                  </a:extLst>
                </p:cNvPr>
                <p:cNvSpPr/>
                <p:nvPr/>
              </p:nvSpPr>
              <p:spPr>
                <a:xfrm>
                  <a:off x="8256755" y="2696918"/>
                  <a:ext cx="40698" cy="51526"/>
                </a:xfrm>
                <a:custGeom>
                  <a:avLst/>
                  <a:gdLst>
                    <a:gd name="connsiteX0" fmla="*/ 35934 w 40698"/>
                    <a:gd name="connsiteY0" fmla="*/ 44380 h 51526"/>
                    <a:gd name="connsiteX1" fmla="*/ 38814 w 40698"/>
                    <a:gd name="connsiteY1" fmla="*/ 44088 h 51526"/>
                    <a:gd name="connsiteX2" fmla="*/ 39015 w 40698"/>
                    <a:gd name="connsiteY2" fmla="*/ 49938 h 51526"/>
                    <a:gd name="connsiteX3" fmla="*/ 19654 w 40698"/>
                    <a:gd name="connsiteY3" fmla="*/ 51526 h 51526"/>
                    <a:gd name="connsiteX4" fmla="*/ 4463 w 40698"/>
                    <a:gd name="connsiteY4" fmla="*/ 45333 h 51526"/>
                    <a:gd name="connsiteX5" fmla="*/ 0 w 40698"/>
                    <a:gd name="connsiteY5" fmla="*/ 26060 h 51526"/>
                    <a:gd name="connsiteX6" fmla="*/ 20751 w 40698"/>
                    <a:gd name="connsiteY6" fmla="*/ 0 h 51526"/>
                    <a:gd name="connsiteX7" fmla="*/ 35741 w 40698"/>
                    <a:gd name="connsiteY7" fmla="*/ 5600 h 51526"/>
                    <a:gd name="connsiteX8" fmla="*/ 40699 w 40698"/>
                    <a:gd name="connsiteY8" fmla="*/ 23151 h 51526"/>
                    <a:gd name="connsiteX9" fmla="*/ 40305 w 40698"/>
                    <a:gd name="connsiteY9" fmla="*/ 28801 h 51526"/>
                    <a:gd name="connsiteX10" fmla="*/ 7545 w 40698"/>
                    <a:gd name="connsiteY10" fmla="*/ 28801 h 51526"/>
                    <a:gd name="connsiteX11" fmla="*/ 10526 w 40698"/>
                    <a:gd name="connsiteY11" fmla="*/ 40987 h 51526"/>
                    <a:gd name="connsiteX12" fmla="*/ 20894 w 40698"/>
                    <a:gd name="connsiteY12" fmla="*/ 44948 h 51526"/>
                    <a:gd name="connsiteX13" fmla="*/ 35934 w 40698"/>
                    <a:gd name="connsiteY13" fmla="*/ 44380 h 51526"/>
                    <a:gd name="connsiteX14" fmla="*/ 33254 w 40698"/>
                    <a:gd name="connsiteY14" fmla="*/ 22884 h 51526"/>
                    <a:gd name="connsiteX15" fmla="*/ 30331 w 40698"/>
                    <a:gd name="connsiteY15" fmla="*/ 10004 h 51526"/>
                    <a:gd name="connsiteX16" fmla="*/ 20801 w 40698"/>
                    <a:gd name="connsiteY16" fmla="*/ 6235 h 51526"/>
                    <a:gd name="connsiteX17" fmla="*/ 10870 w 40698"/>
                    <a:gd name="connsiteY17" fmla="*/ 10197 h 51526"/>
                    <a:gd name="connsiteX18" fmla="*/ 7445 w 40698"/>
                    <a:gd name="connsiteY18" fmla="*/ 2288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0698" h="51526">
                      <a:moveTo>
                        <a:pt x="35934" y="44380"/>
                      </a:moveTo>
                      <a:lnTo>
                        <a:pt x="38814" y="44088"/>
                      </a:lnTo>
                      <a:lnTo>
                        <a:pt x="39015" y="49938"/>
                      </a:lnTo>
                      <a:cubicBezTo>
                        <a:pt x="32605" y="50904"/>
                        <a:pt x="26137" y="51435"/>
                        <a:pt x="19654" y="51526"/>
                      </a:cubicBezTo>
                      <a:cubicBezTo>
                        <a:pt x="12509" y="51526"/>
                        <a:pt x="7445" y="49462"/>
                        <a:pt x="4463" y="45333"/>
                      </a:cubicBezTo>
                      <a:cubicBezTo>
                        <a:pt x="1482" y="41204"/>
                        <a:pt x="-6" y="34779"/>
                        <a:pt x="0" y="26060"/>
                      </a:cubicBezTo>
                      <a:cubicBezTo>
                        <a:pt x="0" y="8692"/>
                        <a:pt x="6917" y="6"/>
                        <a:pt x="20751" y="0"/>
                      </a:cubicBezTo>
                      <a:cubicBezTo>
                        <a:pt x="27451" y="0"/>
                        <a:pt x="32447" y="1867"/>
                        <a:pt x="35741" y="5600"/>
                      </a:cubicBezTo>
                      <a:cubicBezTo>
                        <a:pt x="39035" y="9333"/>
                        <a:pt x="40688" y="15183"/>
                        <a:pt x="40699" y="23151"/>
                      </a:cubicBezTo>
                      <a:lnTo>
                        <a:pt x="40305" y="28801"/>
                      </a:lnTo>
                      <a:lnTo>
                        <a:pt x="7545" y="28801"/>
                      </a:lnTo>
                      <a:cubicBezTo>
                        <a:pt x="7545" y="34284"/>
                        <a:pt x="8539" y="38346"/>
                        <a:pt x="10526" y="40987"/>
                      </a:cubicBezTo>
                      <a:cubicBezTo>
                        <a:pt x="12514" y="43628"/>
                        <a:pt x="15970" y="44948"/>
                        <a:pt x="20894" y="44948"/>
                      </a:cubicBezTo>
                      <a:cubicBezTo>
                        <a:pt x="25829" y="44965"/>
                        <a:pt x="30842" y="44775"/>
                        <a:pt x="35934" y="44380"/>
                      </a:cubicBezTo>
                      <a:close/>
                      <a:moveTo>
                        <a:pt x="33254" y="22884"/>
                      </a:moveTo>
                      <a:cubicBezTo>
                        <a:pt x="33254" y="16805"/>
                        <a:pt x="32280" y="12512"/>
                        <a:pt x="30331" y="10004"/>
                      </a:cubicBezTo>
                      <a:cubicBezTo>
                        <a:pt x="28383" y="7497"/>
                        <a:pt x="25206" y="6241"/>
                        <a:pt x="20801" y="6235"/>
                      </a:cubicBezTo>
                      <a:cubicBezTo>
                        <a:pt x="16397" y="6235"/>
                        <a:pt x="13086" y="7555"/>
                        <a:pt x="10870" y="10197"/>
                      </a:cubicBezTo>
                      <a:cubicBezTo>
                        <a:pt x="8653" y="12838"/>
                        <a:pt x="7512" y="17067"/>
                        <a:pt x="7445" y="2288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81021FFE-D465-383B-F106-D232DBCA58A1}"/>
                    </a:ext>
                  </a:extLst>
                </p:cNvPr>
                <p:cNvSpPr/>
                <p:nvPr/>
              </p:nvSpPr>
              <p:spPr>
                <a:xfrm>
                  <a:off x="8307838" y="2682860"/>
                  <a:ext cx="7444" cy="65191"/>
                </a:xfrm>
                <a:custGeom>
                  <a:avLst/>
                  <a:gdLst>
                    <a:gd name="connsiteX0" fmla="*/ 0 w 7444"/>
                    <a:gd name="connsiteY0" fmla="*/ 65191 h 65191"/>
                    <a:gd name="connsiteX1" fmla="*/ 0 w 7444"/>
                    <a:gd name="connsiteY1" fmla="*/ 0 h 65191"/>
                    <a:gd name="connsiteX2" fmla="*/ 7445 w 7444"/>
                    <a:gd name="connsiteY2" fmla="*/ 0 h 65191"/>
                    <a:gd name="connsiteX3" fmla="*/ 7445 w 7444"/>
                    <a:gd name="connsiteY3" fmla="*/ 65191 h 65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44" h="65191">
                      <a:moveTo>
                        <a:pt x="0" y="65191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6519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560A9675-5CCC-5CA0-9A77-C1E9C763873E}"/>
                    </a:ext>
                  </a:extLst>
                </p:cNvPr>
                <p:cNvSpPr/>
                <p:nvPr/>
              </p:nvSpPr>
              <p:spPr>
                <a:xfrm>
                  <a:off x="8323950" y="2696909"/>
                  <a:ext cx="44399" cy="51526"/>
                </a:xfrm>
                <a:custGeom>
                  <a:avLst/>
                  <a:gdLst>
                    <a:gd name="connsiteX0" fmla="*/ 38220 w 44399"/>
                    <a:gd name="connsiteY0" fmla="*/ 15955 h 51526"/>
                    <a:gd name="connsiteX1" fmla="*/ 38220 w 44399"/>
                    <a:gd name="connsiteY1" fmla="*/ 40945 h 51526"/>
                    <a:gd name="connsiteX2" fmla="*/ 44400 w 44399"/>
                    <a:gd name="connsiteY2" fmla="*/ 43319 h 51526"/>
                    <a:gd name="connsiteX3" fmla="*/ 44023 w 44399"/>
                    <a:gd name="connsiteY3" fmla="*/ 49888 h 51526"/>
                    <a:gd name="connsiteX4" fmla="*/ 31864 w 44399"/>
                    <a:gd name="connsiteY4" fmla="*/ 47807 h 51526"/>
                    <a:gd name="connsiteX5" fmla="*/ 14002 w 44399"/>
                    <a:gd name="connsiteY5" fmla="*/ 51526 h 51526"/>
                    <a:gd name="connsiteX6" fmla="*/ 3576 w 44399"/>
                    <a:gd name="connsiteY6" fmla="*/ 47656 h 51526"/>
                    <a:gd name="connsiteX7" fmla="*/ 0 w 44399"/>
                    <a:gd name="connsiteY7" fmla="*/ 36532 h 51526"/>
                    <a:gd name="connsiteX8" fmla="*/ 3676 w 44399"/>
                    <a:gd name="connsiteY8" fmla="*/ 25876 h 51526"/>
                    <a:gd name="connsiteX9" fmla="*/ 15191 w 44399"/>
                    <a:gd name="connsiteY9" fmla="*/ 21697 h 51526"/>
                    <a:gd name="connsiteX10" fmla="*/ 30775 w 44399"/>
                    <a:gd name="connsiteY10" fmla="*/ 20218 h 51526"/>
                    <a:gd name="connsiteX11" fmla="*/ 30775 w 44399"/>
                    <a:gd name="connsiteY11" fmla="*/ 15955 h 51526"/>
                    <a:gd name="connsiteX12" fmla="*/ 28598 w 44399"/>
                    <a:gd name="connsiteY12" fmla="*/ 8717 h 51526"/>
                    <a:gd name="connsiteX13" fmla="*/ 22635 w 44399"/>
                    <a:gd name="connsiteY13" fmla="*/ 6544 h 51526"/>
                    <a:gd name="connsiteX14" fmla="*/ 3073 w 44399"/>
                    <a:gd name="connsiteY14" fmla="*/ 6544 h 51526"/>
                    <a:gd name="connsiteX15" fmla="*/ 3073 w 44399"/>
                    <a:gd name="connsiteY15" fmla="*/ 0 h 51526"/>
                    <a:gd name="connsiteX16" fmla="*/ 22141 w 44399"/>
                    <a:gd name="connsiteY16" fmla="*/ 0 h 51526"/>
                    <a:gd name="connsiteX17" fmla="*/ 34401 w 44399"/>
                    <a:gd name="connsiteY17" fmla="*/ 3870 h 51526"/>
                    <a:gd name="connsiteX18" fmla="*/ 38220 w 44399"/>
                    <a:gd name="connsiteY18" fmla="*/ 15955 h 51526"/>
                    <a:gd name="connsiteX19" fmla="*/ 7629 w 44399"/>
                    <a:gd name="connsiteY19" fmla="*/ 36164 h 51526"/>
                    <a:gd name="connsiteX20" fmla="*/ 15166 w 44399"/>
                    <a:gd name="connsiteY20" fmla="*/ 45283 h 51526"/>
                    <a:gd name="connsiteX21" fmla="*/ 28472 w 44399"/>
                    <a:gd name="connsiteY21" fmla="*/ 43001 h 51526"/>
                    <a:gd name="connsiteX22" fmla="*/ 30750 w 44399"/>
                    <a:gd name="connsiteY22" fmla="*/ 42207 h 51526"/>
                    <a:gd name="connsiteX23" fmla="*/ 30750 w 44399"/>
                    <a:gd name="connsiteY23" fmla="*/ 25859 h 51526"/>
                    <a:gd name="connsiteX24" fmla="*/ 16087 w 44399"/>
                    <a:gd name="connsiteY24" fmla="*/ 27247 h 51526"/>
                    <a:gd name="connsiteX25" fmla="*/ 9630 w 44399"/>
                    <a:gd name="connsiteY25" fmla="*/ 29821 h 51526"/>
                    <a:gd name="connsiteX26" fmla="*/ 7629 w 44399"/>
                    <a:gd name="connsiteY26" fmla="*/ 36164 h 5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4399" h="51526">
                      <a:moveTo>
                        <a:pt x="38220" y="15955"/>
                      </a:moveTo>
                      <a:lnTo>
                        <a:pt x="38220" y="40945"/>
                      </a:lnTo>
                      <a:cubicBezTo>
                        <a:pt x="38220" y="43452"/>
                        <a:pt x="44400" y="43319"/>
                        <a:pt x="44400" y="43319"/>
                      </a:cubicBezTo>
                      <a:lnTo>
                        <a:pt x="44023" y="49888"/>
                      </a:lnTo>
                      <a:cubicBezTo>
                        <a:pt x="38789" y="49888"/>
                        <a:pt x="34460" y="50323"/>
                        <a:pt x="31864" y="47807"/>
                      </a:cubicBezTo>
                      <a:cubicBezTo>
                        <a:pt x="26242" y="50298"/>
                        <a:pt x="20152" y="51566"/>
                        <a:pt x="14002" y="51526"/>
                      </a:cubicBezTo>
                      <a:cubicBezTo>
                        <a:pt x="9440" y="51526"/>
                        <a:pt x="5965" y="50236"/>
                        <a:pt x="3576" y="47656"/>
                      </a:cubicBezTo>
                      <a:cubicBezTo>
                        <a:pt x="1187" y="45076"/>
                        <a:pt x="-6" y="41369"/>
                        <a:pt x="0" y="36532"/>
                      </a:cubicBezTo>
                      <a:cubicBezTo>
                        <a:pt x="0" y="31707"/>
                        <a:pt x="1225" y="28155"/>
                        <a:pt x="3676" y="25876"/>
                      </a:cubicBezTo>
                      <a:cubicBezTo>
                        <a:pt x="6127" y="23597"/>
                        <a:pt x="9965" y="22204"/>
                        <a:pt x="15191" y="21697"/>
                      </a:cubicBezTo>
                      <a:lnTo>
                        <a:pt x="30775" y="20218"/>
                      </a:lnTo>
                      <a:lnTo>
                        <a:pt x="30775" y="15955"/>
                      </a:lnTo>
                      <a:cubicBezTo>
                        <a:pt x="30775" y="12612"/>
                        <a:pt x="30049" y="10199"/>
                        <a:pt x="28598" y="8717"/>
                      </a:cubicBezTo>
                      <a:cubicBezTo>
                        <a:pt x="26991" y="7212"/>
                        <a:pt x="24837" y="6427"/>
                        <a:pt x="22635" y="6544"/>
                      </a:cubicBezTo>
                      <a:lnTo>
                        <a:pt x="3073" y="6544"/>
                      </a:lnTo>
                      <a:lnTo>
                        <a:pt x="3073" y="0"/>
                      </a:lnTo>
                      <a:lnTo>
                        <a:pt x="22141" y="0"/>
                      </a:lnTo>
                      <a:cubicBezTo>
                        <a:pt x="27769" y="0"/>
                        <a:pt x="31855" y="1290"/>
                        <a:pt x="34401" y="3870"/>
                      </a:cubicBezTo>
                      <a:cubicBezTo>
                        <a:pt x="36947" y="6449"/>
                        <a:pt x="38220" y="10478"/>
                        <a:pt x="38220" y="15955"/>
                      </a:cubicBezTo>
                      <a:close/>
                      <a:moveTo>
                        <a:pt x="7629" y="36164"/>
                      </a:moveTo>
                      <a:cubicBezTo>
                        <a:pt x="7629" y="42243"/>
                        <a:pt x="10141" y="45283"/>
                        <a:pt x="15166" y="45283"/>
                      </a:cubicBezTo>
                      <a:cubicBezTo>
                        <a:pt x="19699" y="45278"/>
                        <a:pt x="24197" y="44506"/>
                        <a:pt x="28472" y="43001"/>
                      </a:cubicBezTo>
                      <a:lnTo>
                        <a:pt x="30750" y="42207"/>
                      </a:lnTo>
                      <a:lnTo>
                        <a:pt x="30750" y="25859"/>
                      </a:lnTo>
                      <a:lnTo>
                        <a:pt x="16087" y="27247"/>
                      </a:lnTo>
                      <a:cubicBezTo>
                        <a:pt x="13106" y="27514"/>
                        <a:pt x="10953" y="28372"/>
                        <a:pt x="9630" y="29821"/>
                      </a:cubicBezTo>
                      <a:cubicBezTo>
                        <a:pt x="8307" y="31269"/>
                        <a:pt x="7640" y="33384"/>
                        <a:pt x="7629" y="36164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0C1A6D1F-2A5C-F003-24D2-0834CED04617}"/>
                    </a:ext>
                  </a:extLst>
                </p:cNvPr>
                <p:cNvSpPr/>
                <p:nvPr/>
              </p:nvSpPr>
              <p:spPr>
                <a:xfrm>
                  <a:off x="8372989" y="2696901"/>
                  <a:ext cx="37432" cy="51534"/>
                </a:xfrm>
                <a:custGeom>
                  <a:avLst/>
                  <a:gdLst>
                    <a:gd name="connsiteX0" fmla="*/ 18247 w 37432"/>
                    <a:gd name="connsiteY0" fmla="*/ 6653 h 51534"/>
                    <a:gd name="connsiteX1" fmla="*/ 7420 w 37432"/>
                    <a:gd name="connsiteY1" fmla="*/ 14175 h 51534"/>
                    <a:gd name="connsiteX2" fmla="*/ 9932 w 37432"/>
                    <a:gd name="connsiteY2" fmla="*/ 19081 h 51534"/>
                    <a:gd name="connsiteX3" fmla="*/ 21245 w 37432"/>
                    <a:gd name="connsiteY3" fmla="*/ 22056 h 51534"/>
                    <a:gd name="connsiteX4" fmla="*/ 33756 w 37432"/>
                    <a:gd name="connsiteY4" fmla="*/ 26369 h 51534"/>
                    <a:gd name="connsiteX5" fmla="*/ 37433 w 37432"/>
                    <a:gd name="connsiteY5" fmla="*/ 36766 h 51534"/>
                    <a:gd name="connsiteX6" fmla="*/ 32517 w 37432"/>
                    <a:gd name="connsiteY6" fmla="*/ 47966 h 51534"/>
                    <a:gd name="connsiteX7" fmla="*/ 18172 w 37432"/>
                    <a:gd name="connsiteY7" fmla="*/ 51534 h 51534"/>
                    <a:gd name="connsiteX8" fmla="*/ 368 w 37432"/>
                    <a:gd name="connsiteY8" fmla="*/ 50013 h 51534"/>
                    <a:gd name="connsiteX9" fmla="*/ 770 w 37432"/>
                    <a:gd name="connsiteY9" fmla="*/ 43578 h 51534"/>
                    <a:gd name="connsiteX10" fmla="*/ 18172 w 37432"/>
                    <a:gd name="connsiteY10" fmla="*/ 44890 h 51534"/>
                    <a:gd name="connsiteX11" fmla="*/ 26956 w 37432"/>
                    <a:gd name="connsiteY11" fmla="*/ 43060 h 51534"/>
                    <a:gd name="connsiteX12" fmla="*/ 29980 w 37432"/>
                    <a:gd name="connsiteY12" fmla="*/ 36917 h 51534"/>
                    <a:gd name="connsiteX13" fmla="*/ 27400 w 37432"/>
                    <a:gd name="connsiteY13" fmla="*/ 31066 h 51534"/>
                    <a:gd name="connsiteX14" fmla="*/ 16087 w 37432"/>
                    <a:gd name="connsiteY14" fmla="*/ 28141 h 51534"/>
                    <a:gd name="connsiteX15" fmla="*/ 3676 w 37432"/>
                    <a:gd name="connsiteY15" fmla="*/ 24079 h 51534"/>
                    <a:gd name="connsiteX16" fmla="*/ 0 w 37432"/>
                    <a:gd name="connsiteY16" fmla="*/ 14167 h 51534"/>
                    <a:gd name="connsiteX17" fmla="*/ 5117 w 37432"/>
                    <a:gd name="connsiteY17" fmla="*/ 3469 h 51534"/>
                    <a:gd name="connsiteX18" fmla="*/ 17870 w 37432"/>
                    <a:gd name="connsiteY18" fmla="*/ 0 h 51534"/>
                    <a:gd name="connsiteX19" fmla="*/ 35917 w 37432"/>
                    <a:gd name="connsiteY19" fmla="*/ 1028 h 51534"/>
                    <a:gd name="connsiteX20" fmla="*/ 35917 w 37432"/>
                    <a:gd name="connsiteY20" fmla="*/ 7505 h 51534"/>
                    <a:gd name="connsiteX21" fmla="*/ 18247 w 37432"/>
                    <a:gd name="connsiteY21" fmla="*/ 6653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7432" h="51534">
                      <a:moveTo>
                        <a:pt x="18247" y="6653"/>
                      </a:moveTo>
                      <a:cubicBezTo>
                        <a:pt x="11029" y="6653"/>
                        <a:pt x="7420" y="9160"/>
                        <a:pt x="7420" y="14175"/>
                      </a:cubicBezTo>
                      <a:cubicBezTo>
                        <a:pt x="7420" y="16493"/>
                        <a:pt x="8257" y="18128"/>
                        <a:pt x="9932" y="19081"/>
                      </a:cubicBezTo>
                      <a:cubicBezTo>
                        <a:pt x="11607" y="20034"/>
                        <a:pt x="15377" y="21026"/>
                        <a:pt x="21245" y="22056"/>
                      </a:cubicBezTo>
                      <a:cubicBezTo>
                        <a:pt x="27141" y="23087"/>
                        <a:pt x="31311" y="24525"/>
                        <a:pt x="33756" y="26369"/>
                      </a:cubicBezTo>
                      <a:cubicBezTo>
                        <a:pt x="36202" y="28214"/>
                        <a:pt x="37427" y="31679"/>
                        <a:pt x="37433" y="36766"/>
                      </a:cubicBezTo>
                      <a:cubicBezTo>
                        <a:pt x="37433" y="41859"/>
                        <a:pt x="35794" y="45592"/>
                        <a:pt x="32517" y="47966"/>
                      </a:cubicBezTo>
                      <a:cubicBezTo>
                        <a:pt x="29240" y="50339"/>
                        <a:pt x="24458" y="51529"/>
                        <a:pt x="18172" y="51534"/>
                      </a:cubicBezTo>
                      <a:cubicBezTo>
                        <a:pt x="14069" y="51534"/>
                        <a:pt x="368" y="50013"/>
                        <a:pt x="368" y="50013"/>
                      </a:cubicBezTo>
                      <a:lnTo>
                        <a:pt x="770" y="43578"/>
                      </a:lnTo>
                      <a:cubicBezTo>
                        <a:pt x="8642" y="44330"/>
                        <a:pt x="14328" y="44890"/>
                        <a:pt x="18172" y="44890"/>
                      </a:cubicBezTo>
                      <a:cubicBezTo>
                        <a:pt x="22016" y="44890"/>
                        <a:pt x="24938" y="44280"/>
                        <a:pt x="26956" y="43060"/>
                      </a:cubicBezTo>
                      <a:cubicBezTo>
                        <a:pt x="28975" y="41839"/>
                        <a:pt x="29980" y="39792"/>
                        <a:pt x="29980" y="36917"/>
                      </a:cubicBezTo>
                      <a:cubicBezTo>
                        <a:pt x="29980" y="34041"/>
                        <a:pt x="29142" y="32094"/>
                        <a:pt x="27400" y="31066"/>
                      </a:cubicBezTo>
                      <a:cubicBezTo>
                        <a:pt x="25658" y="30038"/>
                        <a:pt x="21907" y="29069"/>
                        <a:pt x="16087" y="28141"/>
                      </a:cubicBezTo>
                      <a:cubicBezTo>
                        <a:pt x="10267" y="27213"/>
                        <a:pt x="6122" y="25859"/>
                        <a:pt x="3676" y="24079"/>
                      </a:cubicBezTo>
                      <a:cubicBezTo>
                        <a:pt x="1231" y="22299"/>
                        <a:pt x="0" y="18989"/>
                        <a:pt x="0" y="14167"/>
                      </a:cubicBezTo>
                      <a:cubicBezTo>
                        <a:pt x="0" y="9344"/>
                        <a:pt x="1675" y="5809"/>
                        <a:pt x="5117" y="3469"/>
                      </a:cubicBezTo>
                      <a:cubicBezTo>
                        <a:pt x="8558" y="1128"/>
                        <a:pt x="12779" y="0"/>
                        <a:pt x="17870" y="0"/>
                      </a:cubicBezTo>
                      <a:cubicBezTo>
                        <a:pt x="21907" y="0"/>
                        <a:pt x="35917" y="1028"/>
                        <a:pt x="35917" y="1028"/>
                      </a:cubicBezTo>
                      <a:lnTo>
                        <a:pt x="35917" y="7505"/>
                      </a:lnTo>
                      <a:cubicBezTo>
                        <a:pt x="28522" y="7179"/>
                        <a:pt x="22476" y="6653"/>
                        <a:pt x="18247" y="6653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7609732C-DDF8-55E8-EC5C-DB21A05A2046}"/>
                    </a:ext>
                  </a:extLst>
                </p:cNvPr>
                <p:cNvSpPr/>
                <p:nvPr/>
              </p:nvSpPr>
              <p:spPr>
                <a:xfrm>
                  <a:off x="8416158" y="2682743"/>
                  <a:ext cx="30842" cy="65792"/>
                </a:xfrm>
                <a:custGeom>
                  <a:avLst/>
                  <a:gdLst>
                    <a:gd name="connsiteX0" fmla="*/ 30147 w 30842"/>
                    <a:gd name="connsiteY0" fmla="*/ 21597 h 65792"/>
                    <a:gd name="connsiteX1" fmla="*/ 14362 w 30842"/>
                    <a:gd name="connsiteY1" fmla="*/ 21597 h 65792"/>
                    <a:gd name="connsiteX2" fmla="*/ 14362 w 30842"/>
                    <a:gd name="connsiteY2" fmla="*/ 45283 h 65792"/>
                    <a:gd name="connsiteX3" fmla="*/ 15601 w 30842"/>
                    <a:gd name="connsiteY3" fmla="*/ 56474 h 65792"/>
                    <a:gd name="connsiteX4" fmla="*/ 21505 w 30842"/>
                    <a:gd name="connsiteY4" fmla="*/ 59148 h 65792"/>
                    <a:gd name="connsiteX5" fmla="*/ 30340 w 30842"/>
                    <a:gd name="connsiteY5" fmla="*/ 58555 h 65792"/>
                    <a:gd name="connsiteX6" fmla="*/ 30842 w 30842"/>
                    <a:gd name="connsiteY6" fmla="*/ 64698 h 65792"/>
                    <a:gd name="connsiteX7" fmla="*/ 20709 w 30842"/>
                    <a:gd name="connsiteY7" fmla="*/ 65793 h 65792"/>
                    <a:gd name="connsiteX8" fmla="*/ 9990 w 30842"/>
                    <a:gd name="connsiteY8" fmla="*/ 62024 h 65792"/>
                    <a:gd name="connsiteX9" fmla="*/ 7018 w 30842"/>
                    <a:gd name="connsiteY9" fmla="*/ 47656 h 65792"/>
                    <a:gd name="connsiteX10" fmla="*/ 7018 w 30842"/>
                    <a:gd name="connsiteY10" fmla="*/ 21597 h 65792"/>
                    <a:gd name="connsiteX11" fmla="*/ 0 w 30842"/>
                    <a:gd name="connsiteY11" fmla="*/ 21597 h 65792"/>
                    <a:gd name="connsiteX12" fmla="*/ 0 w 30842"/>
                    <a:gd name="connsiteY12" fmla="*/ 15161 h 65792"/>
                    <a:gd name="connsiteX13" fmla="*/ 7051 w 30842"/>
                    <a:gd name="connsiteY13" fmla="*/ 15161 h 65792"/>
                    <a:gd name="connsiteX14" fmla="*/ 7051 w 30842"/>
                    <a:gd name="connsiteY14" fmla="*/ 0 h 65792"/>
                    <a:gd name="connsiteX15" fmla="*/ 14395 w 30842"/>
                    <a:gd name="connsiteY15" fmla="*/ 0 h 65792"/>
                    <a:gd name="connsiteX16" fmla="*/ 14395 w 30842"/>
                    <a:gd name="connsiteY16" fmla="*/ 15161 h 65792"/>
                    <a:gd name="connsiteX17" fmla="*/ 30147 w 30842"/>
                    <a:gd name="connsiteY17" fmla="*/ 15161 h 65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0842" h="65792">
                      <a:moveTo>
                        <a:pt x="30147" y="21597"/>
                      </a:moveTo>
                      <a:lnTo>
                        <a:pt x="14362" y="21597"/>
                      </a:lnTo>
                      <a:lnTo>
                        <a:pt x="14362" y="45283"/>
                      </a:lnTo>
                      <a:cubicBezTo>
                        <a:pt x="14362" y="50960"/>
                        <a:pt x="14775" y="54691"/>
                        <a:pt x="15601" y="56474"/>
                      </a:cubicBezTo>
                      <a:cubicBezTo>
                        <a:pt x="16439" y="58262"/>
                        <a:pt x="18398" y="59148"/>
                        <a:pt x="21505" y="59148"/>
                      </a:cubicBezTo>
                      <a:lnTo>
                        <a:pt x="30340" y="58555"/>
                      </a:lnTo>
                      <a:lnTo>
                        <a:pt x="30842" y="64698"/>
                      </a:lnTo>
                      <a:cubicBezTo>
                        <a:pt x="27497" y="65315"/>
                        <a:pt x="24109" y="65681"/>
                        <a:pt x="20709" y="65793"/>
                      </a:cubicBezTo>
                      <a:cubicBezTo>
                        <a:pt x="15551" y="65793"/>
                        <a:pt x="11978" y="64537"/>
                        <a:pt x="9990" y="62024"/>
                      </a:cubicBezTo>
                      <a:cubicBezTo>
                        <a:pt x="8003" y="59510"/>
                        <a:pt x="7012" y="54721"/>
                        <a:pt x="7018" y="47656"/>
                      </a:cubicBezTo>
                      <a:lnTo>
                        <a:pt x="7018" y="21597"/>
                      </a:lnTo>
                      <a:lnTo>
                        <a:pt x="0" y="21597"/>
                      </a:lnTo>
                      <a:lnTo>
                        <a:pt x="0" y="15161"/>
                      </a:lnTo>
                      <a:lnTo>
                        <a:pt x="7051" y="15161"/>
                      </a:lnTo>
                      <a:lnTo>
                        <a:pt x="7051" y="0"/>
                      </a:lnTo>
                      <a:lnTo>
                        <a:pt x="14395" y="0"/>
                      </a:lnTo>
                      <a:lnTo>
                        <a:pt x="14395" y="15161"/>
                      </a:lnTo>
                      <a:lnTo>
                        <a:pt x="30147" y="15161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4E73130-9DF5-1CAA-D154-1A3C31A2CDFF}"/>
                    </a:ext>
                  </a:extLst>
                </p:cNvPr>
                <p:cNvSpPr/>
                <p:nvPr/>
              </p:nvSpPr>
              <p:spPr>
                <a:xfrm>
                  <a:off x="8456655" y="2682952"/>
                  <a:ext cx="7444" cy="65099"/>
                </a:xfrm>
                <a:custGeom>
                  <a:avLst/>
                  <a:gdLst>
                    <a:gd name="connsiteX0" fmla="*/ 0 w 7444"/>
                    <a:gd name="connsiteY0" fmla="*/ 8625 h 65099"/>
                    <a:gd name="connsiteX1" fmla="*/ 0 w 7444"/>
                    <a:gd name="connsiteY1" fmla="*/ 0 h 65099"/>
                    <a:gd name="connsiteX2" fmla="*/ 7445 w 7444"/>
                    <a:gd name="connsiteY2" fmla="*/ 0 h 65099"/>
                    <a:gd name="connsiteX3" fmla="*/ 7445 w 7444"/>
                    <a:gd name="connsiteY3" fmla="*/ 8625 h 65099"/>
                    <a:gd name="connsiteX4" fmla="*/ 0 w 7444"/>
                    <a:gd name="connsiteY4" fmla="*/ 65099 h 65099"/>
                    <a:gd name="connsiteX5" fmla="*/ 0 w 7444"/>
                    <a:gd name="connsiteY5" fmla="*/ 14952 h 65099"/>
                    <a:gd name="connsiteX6" fmla="*/ 7445 w 7444"/>
                    <a:gd name="connsiteY6" fmla="*/ 14952 h 65099"/>
                    <a:gd name="connsiteX7" fmla="*/ 7445 w 7444"/>
                    <a:gd name="connsiteY7" fmla="*/ 65099 h 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44" h="65099">
                      <a:moveTo>
                        <a:pt x="0" y="8625"/>
                      </a:moveTo>
                      <a:lnTo>
                        <a:pt x="0" y="0"/>
                      </a:lnTo>
                      <a:lnTo>
                        <a:pt x="7445" y="0"/>
                      </a:lnTo>
                      <a:lnTo>
                        <a:pt x="7445" y="8625"/>
                      </a:lnTo>
                      <a:close/>
                      <a:moveTo>
                        <a:pt x="0" y="65099"/>
                      </a:moveTo>
                      <a:lnTo>
                        <a:pt x="0" y="14952"/>
                      </a:lnTo>
                      <a:lnTo>
                        <a:pt x="7445" y="14952"/>
                      </a:lnTo>
                      <a:lnTo>
                        <a:pt x="7445" y="65099"/>
                      </a:ln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BC47E802-DA1F-044B-395E-CF85F1AB8B50}"/>
                    </a:ext>
                  </a:extLst>
                </p:cNvPr>
                <p:cNvSpPr/>
                <p:nvPr/>
              </p:nvSpPr>
              <p:spPr>
                <a:xfrm>
                  <a:off x="8475715" y="2696909"/>
                  <a:ext cx="34250" cy="51534"/>
                </a:xfrm>
                <a:custGeom>
                  <a:avLst/>
                  <a:gdLst>
                    <a:gd name="connsiteX0" fmla="*/ 20634 w 34250"/>
                    <a:gd name="connsiteY0" fmla="*/ 0 h 51534"/>
                    <a:gd name="connsiteX1" fmla="*/ 31721 w 34250"/>
                    <a:gd name="connsiteY1" fmla="*/ 1195 h 51534"/>
                    <a:gd name="connsiteX2" fmla="*/ 34100 w 34250"/>
                    <a:gd name="connsiteY2" fmla="*/ 1488 h 51534"/>
                    <a:gd name="connsiteX3" fmla="*/ 33807 w 34250"/>
                    <a:gd name="connsiteY3" fmla="*/ 7530 h 51534"/>
                    <a:gd name="connsiteX4" fmla="*/ 22083 w 34250"/>
                    <a:gd name="connsiteY4" fmla="*/ 6644 h 51534"/>
                    <a:gd name="connsiteX5" fmla="*/ 10618 w 34250"/>
                    <a:gd name="connsiteY5" fmla="*/ 10656 h 51534"/>
                    <a:gd name="connsiteX6" fmla="*/ 7587 w 34250"/>
                    <a:gd name="connsiteY6" fmla="*/ 25516 h 51534"/>
                    <a:gd name="connsiteX7" fmla="*/ 10417 w 34250"/>
                    <a:gd name="connsiteY7" fmla="*/ 40627 h 51534"/>
                    <a:gd name="connsiteX8" fmla="*/ 22225 w 34250"/>
                    <a:gd name="connsiteY8" fmla="*/ 44890 h 51534"/>
                    <a:gd name="connsiteX9" fmla="*/ 33949 w 34250"/>
                    <a:gd name="connsiteY9" fmla="*/ 44004 h 51534"/>
                    <a:gd name="connsiteX10" fmla="*/ 34250 w 34250"/>
                    <a:gd name="connsiteY10" fmla="*/ 50147 h 51534"/>
                    <a:gd name="connsiteX11" fmla="*/ 20450 w 34250"/>
                    <a:gd name="connsiteY11" fmla="*/ 51534 h 51534"/>
                    <a:gd name="connsiteX12" fmla="*/ 4422 w 34250"/>
                    <a:gd name="connsiteY12" fmla="*/ 45584 h 51534"/>
                    <a:gd name="connsiteX13" fmla="*/ 0 w 34250"/>
                    <a:gd name="connsiteY13" fmla="*/ 25525 h 51534"/>
                    <a:gd name="connsiteX14" fmla="*/ 4765 w 34250"/>
                    <a:gd name="connsiteY14" fmla="*/ 5708 h 51534"/>
                    <a:gd name="connsiteX15" fmla="*/ 20634 w 34250"/>
                    <a:gd name="connsiteY15" fmla="*/ 0 h 51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4250" h="51534">
                      <a:moveTo>
                        <a:pt x="20634" y="0"/>
                      </a:moveTo>
                      <a:cubicBezTo>
                        <a:pt x="24352" y="158"/>
                        <a:pt x="28055" y="558"/>
                        <a:pt x="31721" y="1195"/>
                      </a:cubicBezTo>
                      <a:lnTo>
                        <a:pt x="34100" y="1488"/>
                      </a:lnTo>
                      <a:lnTo>
                        <a:pt x="33807" y="7530"/>
                      </a:lnTo>
                      <a:cubicBezTo>
                        <a:pt x="29916" y="7038"/>
                        <a:pt x="26004" y="6743"/>
                        <a:pt x="22083" y="6644"/>
                      </a:cubicBezTo>
                      <a:cubicBezTo>
                        <a:pt x="16455" y="6644"/>
                        <a:pt x="12634" y="7982"/>
                        <a:pt x="10618" y="10656"/>
                      </a:cubicBezTo>
                      <a:cubicBezTo>
                        <a:pt x="8603" y="13331"/>
                        <a:pt x="7593" y="18284"/>
                        <a:pt x="7587" y="25516"/>
                      </a:cubicBezTo>
                      <a:cubicBezTo>
                        <a:pt x="7587" y="32760"/>
                        <a:pt x="8531" y="37797"/>
                        <a:pt x="10417" y="40627"/>
                      </a:cubicBezTo>
                      <a:cubicBezTo>
                        <a:pt x="12304" y="43458"/>
                        <a:pt x="16240" y="44879"/>
                        <a:pt x="22225" y="44890"/>
                      </a:cubicBezTo>
                      <a:lnTo>
                        <a:pt x="33949" y="44004"/>
                      </a:lnTo>
                      <a:lnTo>
                        <a:pt x="34250" y="50147"/>
                      </a:lnTo>
                      <a:cubicBezTo>
                        <a:pt x="29686" y="50918"/>
                        <a:pt x="25076" y="51382"/>
                        <a:pt x="20450" y="51534"/>
                      </a:cubicBezTo>
                      <a:cubicBezTo>
                        <a:pt x="12712" y="51534"/>
                        <a:pt x="7369" y="49551"/>
                        <a:pt x="4422" y="45584"/>
                      </a:cubicBezTo>
                      <a:cubicBezTo>
                        <a:pt x="1474" y="41616"/>
                        <a:pt x="0" y="34930"/>
                        <a:pt x="0" y="25525"/>
                      </a:cubicBezTo>
                      <a:cubicBezTo>
                        <a:pt x="0" y="16114"/>
                        <a:pt x="1589" y="9508"/>
                        <a:pt x="4765" y="5708"/>
                      </a:cubicBezTo>
                      <a:cubicBezTo>
                        <a:pt x="7941" y="1908"/>
                        <a:pt x="13231" y="6"/>
                        <a:pt x="20634" y="0"/>
                      </a:cubicBezTo>
                      <a:close/>
                    </a:path>
                  </a:pathLst>
                </a:custGeom>
                <a:solidFill>
                  <a:srgbClr val="1C1E23"/>
                </a:solidFill>
                <a:ln w="8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AF137EF6-B786-4789-FFD5-4F8597D4EF7F}"/>
                  </a:ext>
                </a:extLst>
              </p:cNvPr>
              <p:cNvGrpSpPr/>
              <p:nvPr/>
            </p:nvGrpSpPr>
            <p:grpSpPr>
              <a:xfrm>
                <a:off x="3616149" y="963135"/>
                <a:ext cx="771240" cy="135548"/>
                <a:chOff x="5402541" y="3307041"/>
                <a:chExt cx="1387831" cy="243916"/>
              </a:xfrm>
            </p:grpSpPr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574E6C87-4736-E066-B491-90E85130AD7F}"/>
                    </a:ext>
                  </a:extLst>
                </p:cNvPr>
                <p:cNvSpPr/>
                <p:nvPr/>
              </p:nvSpPr>
              <p:spPr>
                <a:xfrm>
                  <a:off x="5678805" y="3307080"/>
                  <a:ext cx="1111567" cy="243839"/>
                </a:xfrm>
                <a:custGeom>
                  <a:avLst/>
                  <a:gdLst>
                    <a:gd name="connsiteX0" fmla="*/ 727710 w 1111567"/>
                    <a:gd name="connsiteY0" fmla="*/ 62865 h 243839"/>
                    <a:gd name="connsiteX1" fmla="*/ 695325 w 1111567"/>
                    <a:gd name="connsiteY1" fmla="*/ 62865 h 243839"/>
                    <a:gd name="connsiteX2" fmla="*/ 676275 w 1111567"/>
                    <a:gd name="connsiteY2" fmla="*/ 68580 h 243839"/>
                    <a:gd name="connsiteX3" fmla="*/ 670560 w 1111567"/>
                    <a:gd name="connsiteY3" fmla="*/ 87630 h 243839"/>
                    <a:gd name="connsiteX4" fmla="*/ 670560 w 1111567"/>
                    <a:gd name="connsiteY4" fmla="*/ 198120 h 243839"/>
                    <a:gd name="connsiteX5" fmla="*/ 651510 w 1111567"/>
                    <a:gd name="connsiteY5" fmla="*/ 198120 h 243839"/>
                    <a:gd name="connsiteX6" fmla="*/ 651510 w 1111567"/>
                    <a:gd name="connsiteY6" fmla="*/ 85725 h 243839"/>
                    <a:gd name="connsiteX7" fmla="*/ 657225 w 1111567"/>
                    <a:gd name="connsiteY7" fmla="*/ 60960 h 243839"/>
                    <a:gd name="connsiteX8" fmla="*/ 693420 w 1111567"/>
                    <a:gd name="connsiteY8" fmla="*/ 45720 h 243839"/>
                    <a:gd name="connsiteX9" fmla="*/ 727710 w 1111567"/>
                    <a:gd name="connsiteY9" fmla="*/ 45720 h 243839"/>
                    <a:gd name="connsiteX10" fmla="*/ 727710 w 1111567"/>
                    <a:gd name="connsiteY10" fmla="*/ 62865 h 243839"/>
                    <a:gd name="connsiteX11" fmla="*/ 603885 w 1111567"/>
                    <a:gd name="connsiteY11" fmla="*/ 180975 h 243839"/>
                    <a:gd name="connsiteX12" fmla="*/ 584835 w 1111567"/>
                    <a:gd name="connsiteY12" fmla="*/ 175260 h 243839"/>
                    <a:gd name="connsiteX13" fmla="*/ 579120 w 1111567"/>
                    <a:gd name="connsiteY13" fmla="*/ 157163 h 243839"/>
                    <a:gd name="connsiteX14" fmla="*/ 579120 w 1111567"/>
                    <a:gd name="connsiteY14" fmla="*/ 62865 h 243839"/>
                    <a:gd name="connsiteX15" fmla="*/ 619125 w 1111567"/>
                    <a:gd name="connsiteY15" fmla="*/ 62865 h 243839"/>
                    <a:gd name="connsiteX16" fmla="*/ 619125 w 1111567"/>
                    <a:gd name="connsiteY16" fmla="*/ 45720 h 243839"/>
                    <a:gd name="connsiteX17" fmla="*/ 579120 w 1111567"/>
                    <a:gd name="connsiteY17" fmla="*/ 45720 h 243839"/>
                    <a:gd name="connsiteX18" fmla="*/ 579120 w 1111567"/>
                    <a:gd name="connsiteY18" fmla="*/ 0 h 243839"/>
                    <a:gd name="connsiteX19" fmla="*/ 560070 w 1111567"/>
                    <a:gd name="connsiteY19" fmla="*/ 0 h 243839"/>
                    <a:gd name="connsiteX20" fmla="*/ 560070 w 1111567"/>
                    <a:gd name="connsiteY20" fmla="*/ 157163 h 243839"/>
                    <a:gd name="connsiteX21" fmla="*/ 565785 w 1111567"/>
                    <a:gd name="connsiteY21" fmla="*/ 181928 h 243839"/>
                    <a:gd name="connsiteX22" fmla="*/ 601028 w 1111567"/>
                    <a:gd name="connsiteY22" fmla="*/ 197168 h 243839"/>
                    <a:gd name="connsiteX23" fmla="*/ 636270 w 1111567"/>
                    <a:gd name="connsiteY23" fmla="*/ 197168 h 243839"/>
                    <a:gd name="connsiteX24" fmla="*/ 636270 w 1111567"/>
                    <a:gd name="connsiteY24" fmla="*/ 180023 h 243839"/>
                    <a:gd name="connsiteX25" fmla="*/ 603885 w 1111567"/>
                    <a:gd name="connsiteY25" fmla="*/ 180975 h 243839"/>
                    <a:gd name="connsiteX26" fmla="*/ 102870 w 1111567"/>
                    <a:gd name="connsiteY26" fmla="*/ 0 h 243839"/>
                    <a:gd name="connsiteX27" fmla="*/ 102870 w 1111567"/>
                    <a:gd name="connsiteY27" fmla="*/ 45720 h 243839"/>
                    <a:gd name="connsiteX28" fmla="*/ 62865 w 1111567"/>
                    <a:gd name="connsiteY28" fmla="*/ 45720 h 243839"/>
                    <a:gd name="connsiteX29" fmla="*/ 14288 w 1111567"/>
                    <a:gd name="connsiteY29" fmla="*/ 61913 h 243839"/>
                    <a:gd name="connsiteX30" fmla="*/ 0 w 1111567"/>
                    <a:gd name="connsiteY30" fmla="*/ 97155 h 243839"/>
                    <a:gd name="connsiteX31" fmla="*/ 0 w 1111567"/>
                    <a:gd name="connsiteY31" fmla="*/ 145733 h 243839"/>
                    <a:gd name="connsiteX32" fmla="*/ 14288 w 1111567"/>
                    <a:gd name="connsiteY32" fmla="*/ 180975 h 243839"/>
                    <a:gd name="connsiteX33" fmla="*/ 62865 w 1111567"/>
                    <a:gd name="connsiteY33" fmla="*/ 197168 h 243839"/>
                    <a:gd name="connsiteX34" fmla="*/ 80963 w 1111567"/>
                    <a:gd name="connsiteY34" fmla="*/ 197168 h 243839"/>
                    <a:gd name="connsiteX35" fmla="*/ 116205 w 1111567"/>
                    <a:gd name="connsiteY35" fmla="*/ 181928 h 243839"/>
                    <a:gd name="connsiteX36" fmla="*/ 121920 w 1111567"/>
                    <a:gd name="connsiteY36" fmla="*/ 157163 h 243839"/>
                    <a:gd name="connsiteX37" fmla="*/ 121920 w 1111567"/>
                    <a:gd name="connsiteY37" fmla="*/ 0 h 243839"/>
                    <a:gd name="connsiteX38" fmla="*/ 102870 w 1111567"/>
                    <a:gd name="connsiteY38" fmla="*/ 0 h 243839"/>
                    <a:gd name="connsiteX39" fmla="*/ 97155 w 1111567"/>
                    <a:gd name="connsiteY39" fmla="*/ 175260 h 243839"/>
                    <a:gd name="connsiteX40" fmla="*/ 78105 w 1111567"/>
                    <a:gd name="connsiteY40" fmla="*/ 180975 h 243839"/>
                    <a:gd name="connsiteX41" fmla="*/ 60960 w 1111567"/>
                    <a:gd name="connsiteY41" fmla="*/ 180975 h 243839"/>
                    <a:gd name="connsiteX42" fmla="*/ 29527 w 1111567"/>
                    <a:gd name="connsiteY42" fmla="*/ 170498 h 243839"/>
                    <a:gd name="connsiteX43" fmla="*/ 20002 w 1111567"/>
                    <a:gd name="connsiteY43" fmla="*/ 147638 h 243839"/>
                    <a:gd name="connsiteX44" fmla="*/ 20002 w 1111567"/>
                    <a:gd name="connsiteY44" fmla="*/ 97155 h 243839"/>
                    <a:gd name="connsiteX45" fmla="*/ 29527 w 1111567"/>
                    <a:gd name="connsiteY45" fmla="*/ 74295 h 243839"/>
                    <a:gd name="connsiteX46" fmla="*/ 60960 w 1111567"/>
                    <a:gd name="connsiteY46" fmla="*/ 63818 h 243839"/>
                    <a:gd name="connsiteX47" fmla="*/ 102870 w 1111567"/>
                    <a:gd name="connsiteY47" fmla="*/ 63818 h 243839"/>
                    <a:gd name="connsiteX48" fmla="*/ 102870 w 1111567"/>
                    <a:gd name="connsiteY48" fmla="*/ 157163 h 243839"/>
                    <a:gd name="connsiteX49" fmla="*/ 97155 w 1111567"/>
                    <a:gd name="connsiteY49" fmla="*/ 175260 h 243839"/>
                    <a:gd name="connsiteX50" fmla="*/ 901065 w 1111567"/>
                    <a:gd name="connsiteY50" fmla="*/ 73343 h 243839"/>
                    <a:gd name="connsiteX51" fmla="*/ 932498 w 1111567"/>
                    <a:gd name="connsiteY51" fmla="*/ 62865 h 243839"/>
                    <a:gd name="connsiteX52" fmla="*/ 978217 w 1111567"/>
                    <a:gd name="connsiteY52" fmla="*/ 62865 h 243839"/>
                    <a:gd name="connsiteX53" fmla="*/ 978217 w 1111567"/>
                    <a:gd name="connsiteY53" fmla="*/ 45720 h 243839"/>
                    <a:gd name="connsiteX54" fmla="*/ 934403 w 1111567"/>
                    <a:gd name="connsiteY54" fmla="*/ 45720 h 243839"/>
                    <a:gd name="connsiteX55" fmla="*/ 885825 w 1111567"/>
                    <a:gd name="connsiteY55" fmla="*/ 61913 h 243839"/>
                    <a:gd name="connsiteX56" fmla="*/ 871537 w 1111567"/>
                    <a:gd name="connsiteY56" fmla="*/ 97155 h 243839"/>
                    <a:gd name="connsiteX57" fmla="*/ 871537 w 1111567"/>
                    <a:gd name="connsiteY57" fmla="*/ 145733 h 243839"/>
                    <a:gd name="connsiteX58" fmla="*/ 885825 w 1111567"/>
                    <a:gd name="connsiteY58" fmla="*/ 180975 h 243839"/>
                    <a:gd name="connsiteX59" fmla="*/ 934403 w 1111567"/>
                    <a:gd name="connsiteY59" fmla="*/ 197168 h 243839"/>
                    <a:gd name="connsiteX60" fmla="*/ 978217 w 1111567"/>
                    <a:gd name="connsiteY60" fmla="*/ 197168 h 243839"/>
                    <a:gd name="connsiteX61" fmla="*/ 978217 w 1111567"/>
                    <a:gd name="connsiteY61" fmla="*/ 180023 h 243839"/>
                    <a:gd name="connsiteX62" fmla="*/ 932498 w 1111567"/>
                    <a:gd name="connsiteY62" fmla="*/ 180023 h 243839"/>
                    <a:gd name="connsiteX63" fmla="*/ 901065 w 1111567"/>
                    <a:gd name="connsiteY63" fmla="*/ 169545 h 243839"/>
                    <a:gd name="connsiteX64" fmla="*/ 891540 w 1111567"/>
                    <a:gd name="connsiteY64" fmla="*/ 146685 h 243839"/>
                    <a:gd name="connsiteX65" fmla="*/ 891540 w 1111567"/>
                    <a:gd name="connsiteY65" fmla="*/ 96203 h 243839"/>
                    <a:gd name="connsiteX66" fmla="*/ 901065 w 1111567"/>
                    <a:gd name="connsiteY66" fmla="*/ 73343 h 243839"/>
                    <a:gd name="connsiteX67" fmla="*/ 540068 w 1111567"/>
                    <a:gd name="connsiteY67" fmla="*/ 97155 h 243839"/>
                    <a:gd name="connsiteX68" fmla="*/ 525780 w 1111567"/>
                    <a:gd name="connsiteY68" fmla="*/ 61913 h 243839"/>
                    <a:gd name="connsiteX69" fmla="*/ 478155 w 1111567"/>
                    <a:gd name="connsiteY69" fmla="*/ 45720 h 243839"/>
                    <a:gd name="connsiteX70" fmla="*/ 435293 w 1111567"/>
                    <a:gd name="connsiteY70" fmla="*/ 45720 h 243839"/>
                    <a:gd name="connsiteX71" fmla="*/ 435293 w 1111567"/>
                    <a:gd name="connsiteY71" fmla="*/ 62865 h 243839"/>
                    <a:gd name="connsiteX72" fmla="*/ 480060 w 1111567"/>
                    <a:gd name="connsiteY72" fmla="*/ 62865 h 243839"/>
                    <a:gd name="connsiteX73" fmla="*/ 511493 w 1111567"/>
                    <a:gd name="connsiteY73" fmla="*/ 73343 h 243839"/>
                    <a:gd name="connsiteX74" fmla="*/ 521018 w 1111567"/>
                    <a:gd name="connsiteY74" fmla="*/ 96203 h 243839"/>
                    <a:gd name="connsiteX75" fmla="*/ 521018 w 1111567"/>
                    <a:gd name="connsiteY75" fmla="*/ 111443 h 243839"/>
                    <a:gd name="connsiteX76" fmla="*/ 460058 w 1111567"/>
                    <a:gd name="connsiteY76" fmla="*/ 111443 h 243839"/>
                    <a:gd name="connsiteX77" fmla="*/ 424815 w 1111567"/>
                    <a:gd name="connsiteY77" fmla="*/ 126683 h 243839"/>
                    <a:gd name="connsiteX78" fmla="*/ 419100 w 1111567"/>
                    <a:gd name="connsiteY78" fmla="*/ 151448 h 243839"/>
                    <a:gd name="connsiteX79" fmla="*/ 419100 w 1111567"/>
                    <a:gd name="connsiteY79" fmla="*/ 157163 h 243839"/>
                    <a:gd name="connsiteX80" fmla="*/ 424815 w 1111567"/>
                    <a:gd name="connsiteY80" fmla="*/ 181928 h 243839"/>
                    <a:gd name="connsiteX81" fmla="*/ 460058 w 1111567"/>
                    <a:gd name="connsiteY81" fmla="*/ 197168 h 243839"/>
                    <a:gd name="connsiteX82" fmla="*/ 499110 w 1111567"/>
                    <a:gd name="connsiteY82" fmla="*/ 197168 h 243839"/>
                    <a:gd name="connsiteX83" fmla="*/ 534353 w 1111567"/>
                    <a:gd name="connsiteY83" fmla="*/ 181928 h 243839"/>
                    <a:gd name="connsiteX84" fmla="*/ 540068 w 1111567"/>
                    <a:gd name="connsiteY84" fmla="*/ 157163 h 243839"/>
                    <a:gd name="connsiteX85" fmla="*/ 540068 w 1111567"/>
                    <a:gd name="connsiteY85" fmla="*/ 97155 h 243839"/>
                    <a:gd name="connsiteX86" fmla="*/ 515303 w 1111567"/>
                    <a:gd name="connsiteY86" fmla="*/ 175260 h 243839"/>
                    <a:gd name="connsiteX87" fmla="*/ 496253 w 1111567"/>
                    <a:gd name="connsiteY87" fmla="*/ 180975 h 243839"/>
                    <a:gd name="connsiteX88" fmla="*/ 462915 w 1111567"/>
                    <a:gd name="connsiteY88" fmla="*/ 180975 h 243839"/>
                    <a:gd name="connsiteX89" fmla="*/ 443865 w 1111567"/>
                    <a:gd name="connsiteY89" fmla="*/ 175260 h 243839"/>
                    <a:gd name="connsiteX90" fmla="*/ 438150 w 1111567"/>
                    <a:gd name="connsiteY90" fmla="*/ 157163 h 243839"/>
                    <a:gd name="connsiteX91" fmla="*/ 438150 w 1111567"/>
                    <a:gd name="connsiteY91" fmla="*/ 153353 h 243839"/>
                    <a:gd name="connsiteX92" fmla="*/ 443865 w 1111567"/>
                    <a:gd name="connsiteY92" fmla="*/ 135255 h 243839"/>
                    <a:gd name="connsiteX93" fmla="*/ 462915 w 1111567"/>
                    <a:gd name="connsiteY93" fmla="*/ 129540 h 243839"/>
                    <a:gd name="connsiteX94" fmla="*/ 521018 w 1111567"/>
                    <a:gd name="connsiteY94" fmla="*/ 129540 h 243839"/>
                    <a:gd name="connsiteX95" fmla="*/ 521018 w 1111567"/>
                    <a:gd name="connsiteY95" fmla="*/ 158115 h 243839"/>
                    <a:gd name="connsiteX96" fmla="*/ 515303 w 1111567"/>
                    <a:gd name="connsiteY96" fmla="*/ 175260 h 243839"/>
                    <a:gd name="connsiteX97" fmla="*/ 857250 w 1111567"/>
                    <a:gd name="connsiteY97" fmla="*/ 97155 h 243839"/>
                    <a:gd name="connsiteX98" fmla="*/ 842962 w 1111567"/>
                    <a:gd name="connsiteY98" fmla="*/ 61913 h 243839"/>
                    <a:gd name="connsiteX99" fmla="*/ 794385 w 1111567"/>
                    <a:gd name="connsiteY99" fmla="*/ 45720 h 243839"/>
                    <a:gd name="connsiteX100" fmla="*/ 751523 w 1111567"/>
                    <a:gd name="connsiteY100" fmla="*/ 45720 h 243839"/>
                    <a:gd name="connsiteX101" fmla="*/ 751523 w 1111567"/>
                    <a:gd name="connsiteY101" fmla="*/ 62865 h 243839"/>
                    <a:gd name="connsiteX102" fmla="*/ 796290 w 1111567"/>
                    <a:gd name="connsiteY102" fmla="*/ 62865 h 243839"/>
                    <a:gd name="connsiteX103" fmla="*/ 827723 w 1111567"/>
                    <a:gd name="connsiteY103" fmla="*/ 73343 h 243839"/>
                    <a:gd name="connsiteX104" fmla="*/ 837248 w 1111567"/>
                    <a:gd name="connsiteY104" fmla="*/ 96203 h 243839"/>
                    <a:gd name="connsiteX105" fmla="*/ 837248 w 1111567"/>
                    <a:gd name="connsiteY105" fmla="*/ 111443 h 243839"/>
                    <a:gd name="connsiteX106" fmla="*/ 776287 w 1111567"/>
                    <a:gd name="connsiteY106" fmla="*/ 111443 h 243839"/>
                    <a:gd name="connsiteX107" fmla="*/ 741045 w 1111567"/>
                    <a:gd name="connsiteY107" fmla="*/ 126683 h 243839"/>
                    <a:gd name="connsiteX108" fmla="*/ 735330 w 1111567"/>
                    <a:gd name="connsiteY108" fmla="*/ 151448 h 243839"/>
                    <a:gd name="connsiteX109" fmla="*/ 735330 w 1111567"/>
                    <a:gd name="connsiteY109" fmla="*/ 157163 h 243839"/>
                    <a:gd name="connsiteX110" fmla="*/ 741045 w 1111567"/>
                    <a:gd name="connsiteY110" fmla="*/ 181928 h 243839"/>
                    <a:gd name="connsiteX111" fmla="*/ 776287 w 1111567"/>
                    <a:gd name="connsiteY111" fmla="*/ 197168 h 243839"/>
                    <a:gd name="connsiteX112" fmla="*/ 815340 w 1111567"/>
                    <a:gd name="connsiteY112" fmla="*/ 197168 h 243839"/>
                    <a:gd name="connsiteX113" fmla="*/ 850583 w 1111567"/>
                    <a:gd name="connsiteY113" fmla="*/ 181928 h 243839"/>
                    <a:gd name="connsiteX114" fmla="*/ 856298 w 1111567"/>
                    <a:gd name="connsiteY114" fmla="*/ 157163 h 243839"/>
                    <a:gd name="connsiteX115" fmla="*/ 857250 w 1111567"/>
                    <a:gd name="connsiteY115" fmla="*/ 97155 h 243839"/>
                    <a:gd name="connsiteX116" fmla="*/ 831533 w 1111567"/>
                    <a:gd name="connsiteY116" fmla="*/ 175260 h 243839"/>
                    <a:gd name="connsiteX117" fmla="*/ 812483 w 1111567"/>
                    <a:gd name="connsiteY117" fmla="*/ 180975 h 243839"/>
                    <a:gd name="connsiteX118" fmla="*/ 779145 w 1111567"/>
                    <a:gd name="connsiteY118" fmla="*/ 180975 h 243839"/>
                    <a:gd name="connsiteX119" fmla="*/ 760095 w 1111567"/>
                    <a:gd name="connsiteY119" fmla="*/ 175260 h 243839"/>
                    <a:gd name="connsiteX120" fmla="*/ 754380 w 1111567"/>
                    <a:gd name="connsiteY120" fmla="*/ 157163 h 243839"/>
                    <a:gd name="connsiteX121" fmla="*/ 754380 w 1111567"/>
                    <a:gd name="connsiteY121" fmla="*/ 153353 h 243839"/>
                    <a:gd name="connsiteX122" fmla="*/ 760095 w 1111567"/>
                    <a:gd name="connsiteY122" fmla="*/ 135255 h 243839"/>
                    <a:gd name="connsiteX123" fmla="*/ 779145 w 1111567"/>
                    <a:gd name="connsiteY123" fmla="*/ 129540 h 243839"/>
                    <a:gd name="connsiteX124" fmla="*/ 837248 w 1111567"/>
                    <a:gd name="connsiteY124" fmla="*/ 129540 h 243839"/>
                    <a:gd name="connsiteX125" fmla="*/ 837248 w 1111567"/>
                    <a:gd name="connsiteY125" fmla="*/ 158115 h 243839"/>
                    <a:gd name="connsiteX126" fmla="*/ 831533 w 1111567"/>
                    <a:gd name="connsiteY126" fmla="*/ 175260 h 243839"/>
                    <a:gd name="connsiteX127" fmla="*/ 274320 w 1111567"/>
                    <a:gd name="connsiteY127" fmla="*/ 45720 h 243839"/>
                    <a:gd name="connsiteX128" fmla="*/ 254318 w 1111567"/>
                    <a:gd name="connsiteY128" fmla="*/ 45720 h 243839"/>
                    <a:gd name="connsiteX129" fmla="*/ 205740 w 1111567"/>
                    <a:gd name="connsiteY129" fmla="*/ 172403 h 243839"/>
                    <a:gd name="connsiteX130" fmla="*/ 157163 w 1111567"/>
                    <a:gd name="connsiteY130" fmla="*/ 45720 h 243839"/>
                    <a:gd name="connsiteX131" fmla="*/ 137160 w 1111567"/>
                    <a:gd name="connsiteY131" fmla="*/ 45720 h 243839"/>
                    <a:gd name="connsiteX132" fmla="*/ 196215 w 1111567"/>
                    <a:gd name="connsiteY132" fmla="*/ 198120 h 243839"/>
                    <a:gd name="connsiteX133" fmla="*/ 178118 w 1111567"/>
                    <a:gd name="connsiteY133" fmla="*/ 243840 h 243839"/>
                    <a:gd name="connsiteX134" fmla="*/ 198120 w 1111567"/>
                    <a:gd name="connsiteY134" fmla="*/ 243840 h 243839"/>
                    <a:gd name="connsiteX135" fmla="*/ 403860 w 1111567"/>
                    <a:gd name="connsiteY135" fmla="*/ 97155 h 243839"/>
                    <a:gd name="connsiteX136" fmla="*/ 389572 w 1111567"/>
                    <a:gd name="connsiteY136" fmla="*/ 61913 h 243839"/>
                    <a:gd name="connsiteX137" fmla="*/ 343853 w 1111567"/>
                    <a:gd name="connsiteY137" fmla="*/ 45720 h 243839"/>
                    <a:gd name="connsiteX138" fmla="*/ 341947 w 1111567"/>
                    <a:gd name="connsiteY138" fmla="*/ 45720 h 243839"/>
                    <a:gd name="connsiteX139" fmla="*/ 296228 w 1111567"/>
                    <a:gd name="connsiteY139" fmla="*/ 61913 h 243839"/>
                    <a:gd name="connsiteX140" fmla="*/ 281940 w 1111567"/>
                    <a:gd name="connsiteY140" fmla="*/ 97155 h 243839"/>
                    <a:gd name="connsiteX141" fmla="*/ 281940 w 1111567"/>
                    <a:gd name="connsiteY141" fmla="*/ 198120 h 243839"/>
                    <a:gd name="connsiteX142" fmla="*/ 300990 w 1111567"/>
                    <a:gd name="connsiteY142" fmla="*/ 198120 h 243839"/>
                    <a:gd name="connsiteX143" fmla="*/ 300990 w 1111567"/>
                    <a:gd name="connsiteY143" fmla="*/ 97155 h 243839"/>
                    <a:gd name="connsiteX144" fmla="*/ 310515 w 1111567"/>
                    <a:gd name="connsiteY144" fmla="*/ 74295 h 243839"/>
                    <a:gd name="connsiteX145" fmla="*/ 342900 w 1111567"/>
                    <a:gd name="connsiteY145" fmla="*/ 63818 h 243839"/>
                    <a:gd name="connsiteX146" fmla="*/ 375285 w 1111567"/>
                    <a:gd name="connsiteY146" fmla="*/ 74295 h 243839"/>
                    <a:gd name="connsiteX147" fmla="*/ 384810 w 1111567"/>
                    <a:gd name="connsiteY147" fmla="*/ 97155 h 243839"/>
                    <a:gd name="connsiteX148" fmla="*/ 384810 w 1111567"/>
                    <a:gd name="connsiteY148" fmla="*/ 198120 h 243839"/>
                    <a:gd name="connsiteX149" fmla="*/ 403860 w 1111567"/>
                    <a:gd name="connsiteY149" fmla="*/ 198120 h 243839"/>
                    <a:gd name="connsiteX150" fmla="*/ 403860 w 1111567"/>
                    <a:gd name="connsiteY150" fmla="*/ 97155 h 243839"/>
                    <a:gd name="connsiteX151" fmla="*/ 1097280 w 1111567"/>
                    <a:gd name="connsiteY151" fmla="*/ 61913 h 243839"/>
                    <a:gd name="connsiteX152" fmla="*/ 1051560 w 1111567"/>
                    <a:gd name="connsiteY152" fmla="*/ 45720 h 243839"/>
                    <a:gd name="connsiteX153" fmla="*/ 1049655 w 1111567"/>
                    <a:gd name="connsiteY153" fmla="*/ 45720 h 243839"/>
                    <a:gd name="connsiteX154" fmla="*/ 1003935 w 1111567"/>
                    <a:gd name="connsiteY154" fmla="*/ 61913 h 243839"/>
                    <a:gd name="connsiteX155" fmla="*/ 989648 w 1111567"/>
                    <a:gd name="connsiteY155" fmla="*/ 97155 h 243839"/>
                    <a:gd name="connsiteX156" fmla="*/ 989648 w 1111567"/>
                    <a:gd name="connsiteY156" fmla="*/ 145733 h 243839"/>
                    <a:gd name="connsiteX157" fmla="*/ 1003935 w 1111567"/>
                    <a:gd name="connsiteY157" fmla="*/ 180975 h 243839"/>
                    <a:gd name="connsiteX158" fmla="*/ 1049655 w 1111567"/>
                    <a:gd name="connsiteY158" fmla="*/ 197168 h 243839"/>
                    <a:gd name="connsiteX159" fmla="*/ 1094423 w 1111567"/>
                    <a:gd name="connsiteY159" fmla="*/ 197168 h 243839"/>
                    <a:gd name="connsiteX160" fmla="*/ 1094423 w 1111567"/>
                    <a:gd name="connsiteY160" fmla="*/ 180023 h 243839"/>
                    <a:gd name="connsiteX161" fmla="*/ 1050608 w 1111567"/>
                    <a:gd name="connsiteY161" fmla="*/ 180023 h 243839"/>
                    <a:gd name="connsiteX162" fmla="*/ 1018223 w 1111567"/>
                    <a:gd name="connsiteY162" fmla="*/ 169545 h 243839"/>
                    <a:gd name="connsiteX163" fmla="*/ 1008698 w 1111567"/>
                    <a:gd name="connsiteY163" fmla="*/ 146685 h 243839"/>
                    <a:gd name="connsiteX164" fmla="*/ 1008698 w 1111567"/>
                    <a:gd name="connsiteY164" fmla="*/ 128588 h 243839"/>
                    <a:gd name="connsiteX165" fmla="*/ 1111567 w 1111567"/>
                    <a:gd name="connsiteY165" fmla="*/ 128588 h 243839"/>
                    <a:gd name="connsiteX166" fmla="*/ 1111567 w 1111567"/>
                    <a:gd name="connsiteY166" fmla="*/ 97155 h 243839"/>
                    <a:gd name="connsiteX167" fmla="*/ 1097280 w 1111567"/>
                    <a:gd name="connsiteY167" fmla="*/ 61913 h 243839"/>
                    <a:gd name="connsiteX168" fmla="*/ 1008698 w 1111567"/>
                    <a:gd name="connsiteY168" fmla="*/ 111443 h 243839"/>
                    <a:gd name="connsiteX169" fmla="*/ 1008698 w 1111567"/>
                    <a:gd name="connsiteY169" fmla="*/ 96203 h 243839"/>
                    <a:gd name="connsiteX170" fmla="*/ 1018223 w 1111567"/>
                    <a:gd name="connsiteY170" fmla="*/ 73343 h 243839"/>
                    <a:gd name="connsiteX171" fmla="*/ 1050608 w 1111567"/>
                    <a:gd name="connsiteY171" fmla="*/ 62865 h 243839"/>
                    <a:gd name="connsiteX172" fmla="*/ 1082992 w 1111567"/>
                    <a:gd name="connsiteY172" fmla="*/ 73343 h 243839"/>
                    <a:gd name="connsiteX173" fmla="*/ 1092517 w 1111567"/>
                    <a:gd name="connsiteY173" fmla="*/ 96203 h 243839"/>
                    <a:gd name="connsiteX174" fmla="*/ 1092517 w 1111567"/>
                    <a:gd name="connsiteY174" fmla="*/ 111443 h 243839"/>
                    <a:gd name="connsiteX175" fmla="*/ 1008698 w 1111567"/>
                    <a:gd name="connsiteY175" fmla="*/ 111443 h 243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1111567" h="243839">
                      <a:moveTo>
                        <a:pt x="727710" y="62865"/>
                      </a:moveTo>
                      <a:lnTo>
                        <a:pt x="695325" y="62865"/>
                      </a:lnTo>
                      <a:cubicBezTo>
                        <a:pt x="686753" y="62865"/>
                        <a:pt x="680085" y="64770"/>
                        <a:pt x="676275" y="68580"/>
                      </a:cubicBezTo>
                      <a:cubicBezTo>
                        <a:pt x="672465" y="72390"/>
                        <a:pt x="670560" y="79058"/>
                        <a:pt x="670560" y="87630"/>
                      </a:cubicBezTo>
                      <a:lnTo>
                        <a:pt x="670560" y="198120"/>
                      </a:lnTo>
                      <a:lnTo>
                        <a:pt x="651510" y="198120"/>
                      </a:lnTo>
                      <a:lnTo>
                        <a:pt x="651510" y="85725"/>
                      </a:lnTo>
                      <a:cubicBezTo>
                        <a:pt x="651510" y="77153"/>
                        <a:pt x="653415" y="67628"/>
                        <a:pt x="657225" y="60960"/>
                      </a:cubicBezTo>
                      <a:cubicBezTo>
                        <a:pt x="665798" y="48578"/>
                        <a:pt x="681990" y="45720"/>
                        <a:pt x="693420" y="45720"/>
                      </a:cubicBezTo>
                      <a:lnTo>
                        <a:pt x="727710" y="45720"/>
                      </a:lnTo>
                      <a:lnTo>
                        <a:pt x="727710" y="62865"/>
                      </a:lnTo>
                      <a:close/>
                      <a:moveTo>
                        <a:pt x="603885" y="180975"/>
                      </a:moveTo>
                      <a:cubicBezTo>
                        <a:pt x="595312" y="180975"/>
                        <a:pt x="588645" y="179070"/>
                        <a:pt x="584835" y="175260"/>
                      </a:cubicBezTo>
                      <a:cubicBezTo>
                        <a:pt x="581025" y="171450"/>
                        <a:pt x="579120" y="165735"/>
                        <a:pt x="579120" y="157163"/>
                      </a:cubicBezTo>
                      <a:lnTo>
                        <a:pt x="579120" y="62865"/>
                      </a:lnTo>
                      <a:lnTo>
                        <a:pt x="619125" y="62865"/>
                      </a:lnTo>
                      <a:lnTo>
                        <a:pt x="619125" y="45720"/>
                      </a:lnTo>
                      <a:lnTo>
                        <a:pt x="579120" y="45720"/>
                      </a:lnTo>
                      <a:lnTo>
                        <a:pt x="579120" y="0"/>
                      </a:lnTo>
                      <a:lnTo>
                        <a:pt x="560070" y="0"/>
                      </a:lnTo>
                      <a:lnTo>
                        <a:pt x="560070" y="157163"/>
                      </a:lnTo>
                      <a:cubicBezTo>
                        <a:pt x="560070" y="165735"/>
                        <a:pt x="561975" y="175260"/>
                        <a:pt x="565785" y="181928"/>
                      </a:cubicBezTo>
                      <a:cubicBezTo>
                        <a:pt x="574358" y="195263"/>
                        <a:pt x="589598" y="197168"/>
                        <a:pt x="601028" y="197168"/>
                      </a:cubicBezTo>
                      <a:lnTo>
                        <a:pt x="636270" y="197168"/>
                      </a:lnTo>
                      <a:lnTo>
                        <a:pt x="636270" y="180023"/>
                      </a:lnTo>
                      <a:cubicBezTo>
                        <a:pt x="636270" y="180975"/>
                        <a:pt x="603885" y="180975"/>
                        <a:pt x="603885" y="180975"/>
                      </a:cubicBezTo>
                      <a:close/>
                      <a:moveTo>
                        <a:pt x="102870" y="0"/>
                      </a:moveTo>
                      <a:lnTo>
                        <a:pt x="102870" y="45720"/>
                      </a:lnTo>
                      <a:lnTo>
                        <a:pt x="62865" y="45720"/>
                      </a:lnTo>
                      <a:cubicBezTo>
                        <a:pt x="38100" y="45720"/>
                        <a:pt x="23813" y="53340"/>
                        <a:pt x="14288" y="61913"/>
                      </a:cubicBezTo>
                      <a:cubicBezTo>
                        <a:pt x="0" y="75248"/>
                        <a:pt x="0" y="95250"/>
                        <a:pt x="0" y="97155"/>
                      </a:cubicBezTo>
                      <a:lnTo>
                        <a:pt x="0" y="145733"/>
                      </a:lnTo>
                      <a:cubicBezTo>
                        <a:pt x="0" y="147638"/>
                        <a:pt x="0" y="167640"/>
                        <a:pt x="14288" y="180975"/>
                      </a:cubicBezTo>
                      <a:cubicBezTo>
                        <a:pt x="22860" y="189548"/>
                        <a:pt x="38100" y="197168"/>
                        <a:pt x="62865" y="197168"/>
                      </a:cubicBezTo>
                      <a:lnTo>
                        <a:pt x="80963" y="197168"/>
                      </a:lnTo>
                      <a:cubicBezTo>
                        <a:pt x="92393" y="197168"/>
                        <a:pt x="108585" y="194310"/>
                        <a:pt x="116205" y="181928"/>
                      </a:cubicBezTo>
                      <a:cubicBezTo>
                        <a:pt x="120968" y="175260"/>
                        <a:pt x="121920" y="165735"/>
                        <a:pt x="121920" y="157163"/>
                      </a:cubicBezTo>
                      <a:lnTo>
                        <a:pt x="121920" y="0"/>
                      </a:lnTo>
                      <a:lnTo>
                        <a:pt x="102870" y="0"/>
                      </a:lnTo>
                      <a:close/>
                      <a:moveTo>
                        <a:pt x="97155" y="175260"/>
                      </a:moveTo>
                      <a:cubicBezTo>
                        <a:pt x="93345" y="179070"/>
                        <a:pt x="86677" y="180975"/>
                        <a:pt x="78105" y="180975"/>
                      </a:cubicBezTo>
                      <a:lnTo>
                        <a:pt x="60960" y="180975"/>
                      </a:lnTo>
                      <a:cubicBezTo>
                        <a:pt x="44768" y="180975"/>
                        <a:pt x="35243" y="176213"/>
                        <a:pt x="29527" y="170498"/>
                      </a:cubicBezTo>
                      <a:cubicBezTo>
                        <a:pt x="22860" y="163830"/>
                        <a:pt x="20002" y="154305"/>
                        <a:pt x="20002" y="147638"/>
                      </a:cubicBezTo>
                      <a:lnTo>
                        <a:pt x="20002" y="97155"/>
                      </a:lnTo>
                      <a:cubicBezTo>
                        <a:pt x="20002" y="90488"/>
                        <a:pt x="22860" y="80963"/>
                        <a:pt x="29527" y="74295"/>
                      </a:cubicBezTo>
                      <a:cubicBezTo>
                        <a:pt x="35243" y="68580"/>
                        <a:pt x="45720" y="63818"/>
                        <a:pt x="60960" y="63818"/>
                      </a:cubicBezTo>
                      <a:lnTo>
                        <a:pt x="102870" y="63818"/>
                      </a:lnTo>
                      <a:lnTo>
                        <a:pt x="102870" y="157163"/>
                      </a:lnTo>
                      <a:cubicBezTo>
                        <a:pt x="102870" y="165735"/>
                        <a:pt x="100965" y="171450"/>
                        <a:pt x="97155" y="175260"/>
                      </a:cubicBezTo>
                      <a:close/>
                      <a:moveTo>
                        <a:pt x="901065" y="73343"/>
                      </a:moveTo>
                      <a:cubicBezTo>
                        <a:pt x="906780" y="67628"/>
                        <a:pt x="917258" y="62865"/>
                        <a:pt x="932498" y="62865"/>
                      </a:cubicBezTo>
                      <a:lnTo>
                        <a:pt x="978217" y="62865"/>
                      </a:lnTo>
                      <a:lnTo>
                        <a:pt x="978217" y="45720"/>
                      </a:lnTo>
                      <a:lnTo>
                        <a:pt x="934403" y="45720"/>
                      </a:lnTo>
                      <a:cubicBezTo>
                        <a:pt x="909637" y="45720"/>
                        <a:pt x="895350" y="53340"/>
                        <a:pt x="885825" y="61913"/>
                      </a:cubicBezTo>
                      <a:cubicBezTo>
                        <a:pt x="871537" y="75248"/>
                        <a:pt x="871537" y="95250"/>
                        <a:pt x="871537" y="97155"/>
                      </a:cubicBezTo>
                      <a:lnTo>
                        <a:pt x="871537" y="145733"/>
                      </a:lnTo>
                      <a:cubicBezTo>
                        <a:pt x="871537" y="147638"/>
                        <a:pt x="871537" y="167640"/>
                        <a:pt x="885825" y="180975"/>
                      </a:cubicBezTo>
                      <a:cubicBezTo>
                        <a:pt x="894398" y="189548"/>
                        <a:pt x="909637" y="197168"/>
                        <a:pt x="934403" y="197168"/>
                      </a:cubicBezTo>
                      <a:lnTo>
                        <a:pt x="978217" y="197168"/>
                      </a:lnTo>
                      <a:lnTo>
                        <a:pt x="978217" y="180023"/>
                      </a:lnTo>
                      <a:lnTo>
                        <a:pt x="932498" y="180023"/>
                      </a:lnTo>
                      <a:cubicBezTo>
                        <a:pt x="916305" y="180023"/>
                        <a:pt x="906780" y="175260"/>
                        <a:pt x="901065" y="169545"/>
                      </a:cubicBezTo>
                      <a:cubicBezTo>
                        <a:pt x="894398" y="162878"/>
                        <a:pt x="891540" y="153353"/>
                        <a:pt x="891540" y="146685"/>
                      </a:cubicBezTo>
                      <a:lnTo>
                        <a:pt x="891540" y="96203"/>
                      </a:lnTo>
                      <a:cubicBezTo>
                        <a:pt x="891540" y="89535"/>
                        <a:pt x="893445" y="80010"/>
                        <a:pt x="901065" y="73343"/>
                      </a:cubicBezTo>
                      <a:close/>
                      <a:moveTo>
                        <a:pt x="540068" y="97155"/>
                      </a:moveTo>
                      <a:cubicBezTo>
                        <a:pt x="540068" y="95250"/>
                        <a:pt x="540068" y="75248"/>
                        <a:pt x="525780" y="61913"/>
                      </a:cubicBezTo>
                      <a:cubicBezTo>
                        <a:pt x="517208" y="53340"/>
                        <a:pt x="502920" y="45720"/>
                        <a:pt x="478155" y="45720"/>
                      </a:cubicBezTo>
                      <a:lnTo>
                        <a:pt x="435293" y="45720"/>
                      </a:lnTo>
                      <a:lnTo>
                        <a:pt x="435293" y="62865"/>
                      </a:lnTo>
                      <a:lnTo>
                        <a:pt x="480060" y="62865"/>
                      </a:lnTo>
                      <a:cubicBezTo>
                        <a:pt x="496253" y="62865"/>
                        <a:pt x="505778" y="67628"/>
                        <a:pt x="511493" y="73343"/>
                      </a:cubicBezTo>
                      <a:cubicBezTo>
                        <a:pt x="518160" y="80010"/>
                        <a:pt x="521018" y="89535"/>
                        <a:pt x="521018" y="96203"/>
                      </a:cubicBezTo>
                      <a:lnTo>
                        <a:pt x="521018" y="111443"/>
                      </a:lnTo>
                      <a:lnTo>
                        <a:pt x="460058" y="111443"/>
                      </a:lnTo>
                      <a:cubicBezTo>
                        <a:pt x="448628" y="111443"/>
                        <a:pt x="432435" y="114300"/>
                        <a:pt x="424815" y="126683"/>
                      </a:cubicBezTo>
                      <a:cubicBezTo>
                        <a:pt x="420053" y="133350"/>
                        <a:pt x="419100" y="142875"/>
                        <a:pt x="419100" y="151448"/>
                      </a:cubicBezTo>
                      <a:lnTo>
                        <a:pt x="419100" y="157163"/>
                      </a:lnTo>
                      <a:cubicBezTo>
                        <a:pt x="419100" y="165735"/>
                        <a:pt x="421005" y="175260"/>
                        <a:pt x="424815" y="181928"/>
                      </a:cubicBezTo>
                      <a:cubicBezTo>
                        <a:pt x="433387" y="195263"/>
                        <a:pt x="448628" y="197168"/>
                        <a:pt x="460058" y="197168"/>
                      </a:cubicBezTo>
                      <a:lnTo>
                        <a:pt x="499110" y="197168"/>
                      </a:lnTo>
                      <a:cubicBezTo>
                        <a:pt x="510540" y="197168"/>
                        <a:pt x="526733" y="194310"/>
                        <a:pt x="534353" y="181928"/>
                      </a:cubicBezTo>
                      <a:cubicBezTo>
                        <a:pt x="539115" y="175260"/>
                        <a:pt x="540068" y="165735"/>
                        <a:pt x="540068" y="157163"/>
                      </a:cubicBezTo>
                      <a:lnTo>
                        <a:pt x="540068" y="97155"/>
                      </a:lnTo>
                      <a:close/>
                      <a:moveTo>
                        <a:pt x="515303" y="175260"/>
                      </a:moveTo>
                      <a:cubicBezTo>
                        <a:pt x="511493" y="179070"/>
                        <a:pt x="504825" y="180975"/>
                        <a:pt x="496253" y="180975"/>
                      </a:cubicBezTo>
                      <a:lnTo>
                        <a:pt x="462915" y="180975"/>
                      </a:lnTo>
                      <a:cubicBezTo>
                        <a:pt x="454343" y="180975"/>
                        <a:pt x="447675" y="179070"/>
                        <a:pt x="443865" y="175260"/>
                      </a:cubicBezTo>
                      <a:cubicBezTo>
                        <a:pt x="440055" y="171450"/>
                        <a:pt x="438150" y="165735"/>
                        <a:pt x="438150" y="157163"/>
                      </a:cubicBezTo>
                      <a:lnTo>
                        <a:pt x="438150" y="153353"/>
                      </a:lnTo>
                      <a:cubicBezTo>
                        <a:pt x="438150" y="144780"/>
                        <a:pt x="440055" y="138113"/>
                        <a:pt x="443865" y="135255"/>
                      </a:cubicBezTo>
                      <a:cubicBezTo>
                        <a:pt x="447675" y="132398"/>
                        <a:pt x="454343" y="129540"/>
                        <a:pt x="462915" y="129540"/>
                      </a:cubicBezTo>
                      <a:lnTo>
                        <a:pt x="521018" y="129540"/>
                      </a:lnTo>
                      <a:lnTo>
                        <a:pt x="521018" y="158115"/>
                      </a:lnTo>
                      <a:cubicBezTo>
                        <a:pt x="521018" y="165735"/>
                        <a:pt x="519112" y="171450"/>
                        <a:pt x="515303" y="175260"/>
                      </a:cubicBezTo>
                      <a:close/>
                      <a:moveTo>
                        <a:pt x="857250" y="97155"/>
                      </a:moveTo>
                      <a:cubicBezTo>
                        <a:pt x="857250" y="95250"/>
                        <a:pt x="857250" y="75248"/>
                        <a:pt x="842962" y="61913"/>
                      </a:cubicBezTo>
                      <a:cubicBezTo>
                        <a:pt x="834390" y="53340"/>
                        <a:pt x="819150" y="45720"/>
                        <a:pt x="794385" y="45720"/>
                      </a:cubicBezTo>
                      <a:lnTo>
                        <a:pt x="751523" y="45720"/>
                      </a:lnTo>
                      <a:lnTo>
                        <a:pt x="751523" y="62865"/>
                      </a:lnTo>
                      <a:lnTo>
                        <a:pt x="796290" y="62865"/>
                      </a:lnTo>
                      <a:cubicBezTo>
                        <a:pt x="812483" y="62865"/>
                        <a:pt x="822008" y="67628"/>
                        <a:pt x="827723" y="73343"/>
                      </a:cubicBezTo>
                      <a:cubicBezTo>
                        <a:pt x="834390" y="80010"/>
                        <a:pt x="837248" y="89535"/>
                        <a:pt x="837248" y="96203"/>
                      </a:cubicBezTo>
                      <a:lnTo>
                        <a:pt x="837248" y="111443"/>
                      </a:lnTo>
                      <a:lnTo>
                        <a:pt x="776287" y="111443"/>
                      </a:lnTo>
                      <a:cubicBezTo>
                        <a:pt x="764858" y="111443"/>
                        <a:pt x="748665" y="114300"/>
                        <a:pt x="741045" y="126683"/>
                      </a:cubicBezTo>
                      <a:cubicBezTo>
                        <a:pt x="736283" y="133350"/>
                        <a:pt x="735330" y="142875"/>
                        <a:pt x="735330" y="151448"/>
                      </a:cubicBezTo>
                      <a:lnTo>
                        <a:pt x="735330" y="157163"/>
                      </a:lnTo>
                      <a:cubicBezTo>
                        <a:pt x="735330" y="165735"/>
                        <a:pt x="737235" y="175260"/>
                        <a:pt x="741045" y="181928"/>
                      </a:cubicBezTo>
                      <a:cubicBezTo>
                        <a:pt x="749618" y="195263"/>
                        <a:pt x="764858" y="197168"/>
                        <a:pt x="776287" y="197168"/>
                      </a:cubicBezTo>
                      <a:lnTo>
                        <a:pt x="815340" y="197168"/>
                      </a:lnTo>
                      <a:cubicBezTo>
                        <a:pt x="826770" y="197168"/>
                        <a:pt x="842962" y="194310"/>
                        <a:pt x="850583" y="181928"/>
                      </a:cubicBezTo>
                      <a:cubicBezTo>
                        <a:pt x="855345" y="175260"/>
                        <a:pt x="856298" y="165735"/>
                        <a:pt x="856298" y="157163"/>
                      </a:cubicBezTo>
                      <a:cubicBezTo>
                        <a:pt x="857250" y="158115"/>
                        <a:pt x="857250" y="107633"/>
                        <a:pt x="857250" y="97155"/>
                      </a:cubicBezTo>
                      <a:close/>
                      <a:moveTo>
                        <a:pt x="831533" y="175260"/>
                      </a:moveTo>
                      <a:cubicBezTo>
                        <a:pt x="827723" y="179070"/>
                        <a:pt x="821055" y="180975"/>
                        <a:pt x="812483" y="180975"/>
                      </a:cubicBezTo>
                      <a:lnTo>
                        <a:pt x="779145" y="180975"/>
                      </a:lnTo>
                      <a:cubicBezTo>
                        <a:pt x="770573" y="180975"/>
                        <a:pt x="763905" y="179070"/>
                        <a:pt x="760095" y="175260"/>
                      </a:cubicBezTo>
                      <a:cubicBezTo>
                        <a:pt x="756285" y="171450"/>
                        <a:pt x="754380" y="165735"/>
                        <a:pt x="754380" y="157163"/>
                      </a:cubicBezTo>
                      <a:lnTo>
                        <a:pt x="754380" y="153353"/>
                      </a:lnTo>
                      <a:cubicBezTo>
                        <a:pt x="754380" y="144780"/>
                        <a:pt x="756285" y="138113"/>
                        <a:pt x="760095" y="135255"/>
                      </a:cubicBezTo>
                      <a:cubicBezTo>
                        <a:pt x="763905" y="131445"/>
                        <a:pt x="770573" y="129540"/>
                        <a:pt x="779145" y="129540"/>
                      </a:cubicBezTo>
                      <a:lnTo>
                        <a:pt x="837248" y="129540"/>
                      </a:lnTo>
                      <a:lnTo>
                        <a:pt x="837248" y="158115"/>
                      </a:lnTo>
                      <a:cubicBezTo>
                        <a:pt x="837248" y="165735"/>
                        <a:pt x="835343" y="171450"/>
                        <a:pt x="831533" y="175260"/>
                      </a:cubicBezTo>
                      <a:close/>
                      <a:moveTo>
                        <a:pt x="274320" y="45720"/>
                      </a:moveTo>
                      <a:lnTo>
                        <a:pt x="254318" y="45720"/>
                      </a:lnTo>
                      <a:lnTo>
                        <a:pt x="205740" y="172403"/>
                      </a:lnTo>
                      <a:lnTo>
                        <a:pt x="157163" y="45720"/>
                      </a:lnTo>
                      <a:lnTo>
                        <a:pt x="137160" y="45720"/>
                      </a:lnTo>
                      <a:lnTo>
                        <a:pt x="196215" y="198120"/>
                      </a:lnTo>
                      <a:lnTo>
                        <a:pt x="178118" y="243840"/>
                      </a:lnTo>
                      <a:lnTo>
                        <a:pt x="198120" y="243840"/>
                      </a:lnTo>
                      <a:close/>
                      <a:moveTo>
                        <a:pt x="403860" y="97155"/>
                      </a:moveTo>
                      <a:cubicBezTo>
                        <a:pt x="403860" y="95250"/>
                        <a:pt x="403860" y="75248"/>
                        <a:pt x="389572" y="61913"/>
                      </a:cubicBezTo>
                      <a:cubicBezTo>
                        <a:pt x="381000" y="53340"/>
                        <a:pt x="366712" y="45720"/>
                        <a:pt x="343853" y="45720"/>
                      </a:cubicBezTo>
                      <a:lnTo>
                        <a:pt x="341947" y="45720"/>
                      </a:lnTo>
                      <a:cubicBezTo>
                        <a:pt x="319088" y="45720"/>
                        <a:pt x="304800" y="53340"/>
                        <a:pt x="296228" y="61913"/>
                      </a:cubicBezTo>
                      <a:cubicBezTo>
                        <a:pt x="281940" y="75248"/>
                        <a:pt x="281940" y="95250"/>
                        <a:pt x="281940" y="97155"/>
                      </a:cubicBezTo>
                      <a:lnTo>
                        <a:pt x="281940" y="198120"/>
                      </a:lnTo>
                      <a:lnTo>
                        <a:pt x="300990" y="198120"/>
                      </a:lnTo>
                      <a:lnTo>
                        <a:pt x="300990" y="97155"/>
                      </a:lnTo>
                      <a:cubicBezTo>
                        <a:pt x="300990" y="90488"/>
                        <a:pt x="302895" y="80963"/>
                        <a:pt x="310515" y="74295"/>
                      </a:cubicBezTo>
                      <a:cubicBezTo>
                        <a:pt x="316230" y="68580"/>
                        <a:pt x="327660" y="63818"/>
                        <a:pt x="342900" y="63818"/>
                      </a:cubicBezTo>
                      <a:cubicBezTo>
                        <a:pt x="358140" y="63818"/>
                        <a:pt x="369570" y="68580"/>
                        <a:pt x="375285" y="74295"/>
                      </a:cubicBezTo>
                      <a:cubicBezTo>
                        <a:pt x="381953" y="80963"/>
                        <a:pt x="384810" y="90488"/>
                        <a:pt x="384810" y="97155"/>
                      </a:cubicBezTo>
                      <a:lnTo>
                        <a:pt x="384810" y="198120"/>
                      </a:lnTo>
                      <a:lnTo>
                        <a:pt x="403860" y="198120"/>
                      </a:lnTo>
                      <a:lnTo>
                        <a:pt x="403860" y="97155"/>
                      </a:lnTo>
                      <a:close/>
                      <a:moveTo>
                        <a:pt x="1097280" y="61913"/>
                      </a:moveTo>
                      <a:cubicBezTo>
                        <a:pt x="1088708" y="53340"/>
                        <a:pt x="1074420" y="45720"/>
                        <a:pt x="1051560" y="45720"/>
                      </a:cubicBezTo>
                      <a:lnTo>
                        <a:pt x="1049655" y="45720"/>
                      </a:lnTo>
                      <a:cubicBezTo>
                        <a:pt x="1026795" y="45720"/>
                        <a:pt x="1012508" y="53340"/>
                        <a:pt x="1003935" y="61913"/>
                      </a:cubicBezTo>
                      <a:cubicBezTo>
                        <a:pt x="989648" y="75248"/>
                        <a:pt x="989648" y="95250"/>
                        <a:pt x="989648" y="97155"/>
                      </a:cubicBezTo>
                      <a:lnTo>
                        <a:pt x="989648" y="145733"/>
                      </a:lnTo>
                      <a:cubicBezTo>
                        <a:pt x="989648" y="147638"/>
                        <a:pt x="989648" y="167640"/>
                        <a:pt x="1003935" y="180975"/>
                      </a:cubicBezTo>
                      <a:cubicBezTo>
                        <a:pt x="1012508" y="189548"/>
                        <a:pt x="1026795" y="197168"/>
                        <a:pt x="1049655" y="197168"/>
                      </a:cubicBezTo>
                      <a:lnTo>
                        <a:pt x="1094423" y="197168"/>
                      </a:lnTo>
                      <a:lnTo>
                        <a:pt x="1094423" y="180023"/>
                      </a:lnTo>
                      <a:lnTo>
                        <a:pt x="1050608" y="180023"/>
                      </a:lnTo>
                      <a:cubicBezTo>
                        <a:pt x="1035367" y="180023"/>
                        <a:pt x="1023937" y="175260"/>
                        <a:pt x="1018223" y="169545"/>
                      </a:cubicBezTo>
                      <a:cubicBezTo>
                        <a:pt x="1011555" y="162878"/>
                        <a:pt x="1008698" y="153353"/>
                        <a:pt x="1008698" y="146685"/>
                      </a:cubicBezTo>
                      <a:lnTo>
                        <a:pt x="1008698" y="128588"/>
                      </a:lnTo>
                      <a:lnTo>
                        <a:pt x="1111567" y="128588"/>
                      </a:lnTo>
                      <a:lnTo>
                        <a:pt x="1111567" y="97155"/>
                      </a:lnTo>
                      <a:cubicBezTo>
                        <a:pt x="1110615" y="95250"/>
                        <a:pt x="1110615" y="75248"/>
                        <a:pt x="1097280" y="61913"/>
                      </a:cubicBezTo>
                      <a:close/>
                      <a:moveTo>
                        <a:pt x="1008698" y="111443"/>
                      </a:moveTo>
                      <a:lnTo>
                        <a:pt x="1008698" y="96203"/>
                      </a:lnTo>
                      <a:cubicBezTo>
                        <a:pt x="1008698" y="89535"/>
                        <a:pt x="1010603" y="80010"/>
                        <a:pt x="1018223" y="73343"/>
                      </a:cubicBezTo>
                      <a:cubicBezTo>
                        <a:pt x="1023937" y="67628"/>
                        <a:pt x="1035367" y="62865"/>
                        <a:pt x="1050608" y="62865"/>
                      </a:cubicBezTo>
                      <a:cubicBezTo>
                        <a:pt x="1065848" y="62865"/>
                        <a:pt x="1077278" y="67628"/>
                        <a:pt x="1082992" y="73343"/>
                      </a:cubicBezTo>
                      <a:cubicBezTo>
                        <a:pt x="1089660" y="80010"/>
                        <a:pt x="1092517" y="89535"/>
                        <a:pt x="1092517" y="96203"/>
                      </a:cubicBezTo>
                      <a:lnTo>
                        <a:pt x="1092517" y="111443"/>
                      </a:lnTo>
                      <a:lnTo>
                        <a:pt x="1008698" y="111443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0" name="Graphic 5237">
                  <a:extLst>
                    <a:ext uri="{FF2B5EF4-FFF2-40B4-BE49-F238E27FC236}">
                      <a16:creationId xmlns:a16="http://schemas.microsoft.com/office/drawing/2014/main" id="{61AD6FAE-5ACE-D087-E079-7F4CB1D6D99B}"/>
                    </a:ext>
                  </a:extLst>
                </p:cNvPr>
                <p:cNvGrpSpPr/>
                <p:nvPr/>
              </p:nvGrpSpPr>
              <p:grpSpPr>
                <a:xfrm>
                  <a:off x="5402541" y="3307041"/>
                  <a:ext cx="239147" cy="243916"/>
                  <a:chOff x="5402541" y="3307041"/>
                  <a:chExt cx="239147" cy="243916"/>
                </a:xfrm>
              </p:grpSpPr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A3A2ACC8-A218-8881-566E-5970A2A517E5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585"/>
                    <a:ext cx="80973" cy="198569"/>
                  </a:xfrm>
                  <a:custGeom>
                    <a:avLst/>
                    <a:gdLst>
                      <a:gd name="connsiteX0" fmla="*/ 80963 w 80973"/>
                      <a:gd name="connsiteY0" fmla="*/ 450 h 198569"/>
                      <a:gd name="connsiteX1" fmla="*/ 72390 w 80973"/>
                      <a:gd name="connsiteY1" fmla="*/ 66172 h 198569"/>
                      <a:gd name="connsiteX2" fmla="*/ 70485 w 80973"/>
                      <a:gd name="connsiteY2" fmla="*/ 139515 h 198569"/>
                      <a:gd name="connsiteX3" fmla="*/ 8573 w 80973"/>
                      <a:gd name="connsiteY3" fmla="*/ 198570 h 198569"/>
                      <a:gd name="connsiteX4" fmla="*/ 1905 w 80973"/>
                      <a:gd name="connsiteY4" fmla="*/ 129037 h 198569"/>
                      <a:gd name="connsiteX5" fmla="*/ 0 w 80973"/>
                      <a:gd name="connsiteY5" fmla="*/ 73792 h 198569"/>
                      <a:gd name="connsiteX6" fmla="*/ 0 w 80973"/>
                      <a:gd name="connsiteY6" fmla="*/ 71887 h 198569"/>
                      <a:gd name="connsiteX7" fmla="*/ 8573 w 80973"/>
                      <a:gd name="connsiteY7" fmla="*/ 54742 h 198569"/>
                      <a:gd name="connsiteX8" fmla="*/ 80963 w 80973"/>
                      <a:gd name="connsiteY8" fmla="*/ 450 h 198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973" h="198569">
                        <a:moveTo>
                          <a:pt x="80963" y="450"/>
                        </a:moveTo>
                        <a:cubicBezTo>
                          <a:pt x="78105" y="16642"/>
                          <a:pt x="74295" y="41407"/>
                          <a:pt x="72390" y="66172"/>
                        </a:cubicBezTo>
                        <a:cubicBezTo>
                          <a:pt x="68580" y="109987"/>
                          <a:pt x="70485" y="139515"/>
                          <a:pt x="70485" y="139515"/>
                        </a:cubicBezTo>
                        <a:lnTo>
                          <a:pt x="8573" y="198570"/>
                        </a:lnTo>
                        <a:cubicBezTo>
                          <a:pt x="8573" y="198570"/>
                          <a:pt x="3810" y="166185"/>
                          <a:pt x="1905" y="129037"/>
                        </a:cubicBezTo>
                        <a:cubicBezTo>
                          <a:pt x="953" y="106177"/>
                          <a:pt x="0" y="86175"/>
                          <a:pt x="0" y="73792"/>
                        </a:cubicBezTo>
                        <a:lnTo>
                          <a:pt x="0" y="71887"/>
                        </a:lnTo>
                        <a:cubicBezTo>
                          <a:pt x="0" y="70935"/>
                          <a:pt x="953" y="63315"/>
                          <a:pt x="8573" y="54742"/>
                        </a:cubicBezTo>
                        <a:cubicBezTo>
                          <a:pt x="18098" y="45217"/>
                          <a:pt x="81915" y="-5265"/>
                          <a:pt x="80963" y="450"/>
                        </a:cubicBezTo>
                        <a:close/>
                      </a:path>
                    </a:pathLst>
                  </a:custGeom>
                  <a:solidFill>
                    <a:srgbClr val="1496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CB091ECF-CD22-F480-E7DD-E7560D647450}"/>
                      </a:ext>
                    </a:extLst>
                  </p:cNvPr>
                  <p:cNvSpPr/>
                  <p:nvPr/>
                </p:nvSpPr>
                <p:spPr>
                  <a:xfrm>
                    <a:off x="5402580" y="3327600"/>
                    <a:ext cx="80973" cy="74729"/>
                  </a:xfrm>
                  <a:custGeom>
                    <a:avLst/>
                    <a:gdLst>
                      <a:gd name="connsiteX0" fmla="*/ 80963 w 80973"/>
                      <a:gd name="connsiteY0" fmla="*/ 435 h 74729"/>
                      <a:gd name="connsiteX1" fmla="*/ 72390 w 80973"/>
                      <a:gd name="connsiteY1" fmla="*/ 66157 h 74729"/>
                      <a:gd name="connsiteX2" fmla="*/ 0 w 80973"/>
                      <a:gd name="connsiteY2" fmla="*/ 74730 h 74729"/>
                      <a:gd name="connsiteX3" fmla="*/ 9525 w 80973"/>
                      <a:gd name="connsiteY3" fmla="*/ 55680 h 74729"/>
                      <a:gd name="connsiteX4" fmla="*/ 80963 w 80973"/>
                      <a:gd name="connsiteY4" fmla="*/ 435 h 74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973" h="74729">
                        <a:moveTo>
                          <a:pt x="80963" y="435"/>
                        </a:moveTo>
                        <a:cubicBezTo>
                          <a:pt x="78105" y="16627"/>
                          <a:pt x="74295" y="41392"/>
                          <a:pt x="72390" y="66157"/>
                        </a:cubicBezTo>
                        <a:cubicBezTo>
                          <a:pt x="72390" y="66157"/>
                          <a:pt x="3810" y="57585"/>
                          <a:pt x="0" y="74730"/>
                        </a:cubicBezTo>
                        <a:cubicBezTo>
                          <a:pt x="0" y="73777"/>
                          <a:pt x="953" y="64252"/>
                          <a:pt x="9525" y="55680"/>
                        </a:cubicBezTo>
                        <a:cubicBezTo>
                          <a:pt x="18098" y="47107"/>
                          <a:pt x="81915" y="-5280"/>
                          <a:pt x="80963" y="435"/>
                        </a:cubicBezTo>
                        <a:close/>
                      </a:path>
                    </a:pathLst>
                  </a:custGeom>
                  <a:solidFill>
                    <a:srgbClr val="1284E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AF0B3208-F1D7-09A0-275D-30A15CEDCCFF}"/>
                      </a:ext>
                    </a:extLst>
                  </p:cNvPr>
                  <p:cNvSpPr/>
                  <p:nvPr/>
                </p:nvSpPr>
                <p:spPr>
                  <a:xfrm>
                    <a:off x="5402541" y="3307041"/>
                    <a:ext cx="221970" cy="94335"/>
                  </a:xfrm>
                  <a:custGeom>
                    <a:avLst/>
                    <a:gdLst>
                      <a:gd name="connsiteX0" fmla="*/ 38 w 221970"/>
                      <a:gd name="connsiteY0" fmla="*/ 90526 h 94335"/>
                      <a:gd name="connsiteX1" fmla="*/ 38 w 221970"/>
                      <a:gd name="connsiteY1" fmla="*/ 94336 h 94335"/>
                      <a:gd name="connsiteX2" fmla="*/ 4801 w 221970"/>
                      <a:gd name="connsiteY2" fmla="*/ 85763 h 94335"/>
                      <a:gd name="connsiteX3" fmla="*/ 20993 w 221970"/>
                      <a:gd name="connsiteY3" fmla="*/ 78143 h 94335"/>
                      <a:gd name="connsiteX4" fmla="*/ 87668 w 221970"/>
                      <a:gd name="connsiteY4" fmla="*/ 72428 h 94335"/>
                      <a:gd name="connsiteX5" fmla="*/ 160058 w 221970"/>
                      <a:gd name="connsiteY5" fmla="*/ 74333 h 94335"/>
                      <a:gd name="connsiteX6" fmla="*/ 221971 w 221970"/>
                      <a:gd name="connsiteY6" fmla="*/ 15278 h 94335"/>
                      <a:gd name="connsiteX7" fmla="*/ 152438 w 221970"/>
                      <a:gd name="connsiteY7" fmla="*/ 4801 h 94335"/>
                      <a:gd name="connsiteX8" fmla="*/ 95288 w 221970"/>
                      <a:gd name="connsiteY8" fmla="*/ 38 h 94335"/>
                      <a:gd name="connsiteX9" fmla="*/ 78143 w 221970"/>
                      <a:gd name="connsiteY9" fmla="*/ 6706 h 94335"/>
                      <a:gd name="connsiteX10" fmla="*/ 6706 w 221970"/>
                      <a:gd name="connsiteY10" fmla="*/ 74333 h 94335"/>
                      <a:gd name="connsiteX11" fmla="*/ 38 w 221970"/>
                      <a:gd name="connsiteY11" fmla="*/ 90526 h 9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1970" h="94335">
                        <a:moveTo>
                          <a:pt x="38" y="90526"/>
                        </a:moveTo>
                        <a:lnTo>
                          <a:pt x="38" y="94336"/>
                        </a:lnTo>
                        <a:cubicBezTo>
                          <a:pt x="991" y="91478"/>
                          <a:pt x="1943" y="89573"/>
                          <a:pt x="4801" y="85763"/>
                        </a:cubicBezTo>
                        <a:cubicBezTo>
                          <a:pt x="9563" y="80048"/>
                          <a:pt x="17183" y="78143"/>
                          <a:pt x="20993" y="78143"/>
                        </a:cubicBezTo>
                        <a:cubicBezTo>
                          <a:pt x="38138" y="76238"/>
                          <a:pt x="61951" y="73381"/>
                          <a:pt x="87668" y="72428"/>
                        </a:cubicBezTo>
                        <a:cubicBezTo>
                          <a:pt x="130531" y="70523"/>
                          <a:pt x="160058" y="74333"/>
                          <a:pt x="160058" y="74333"/>
                        </a:cubicBezTo>
                        <a:lnTo>
                          <a:pt x="221971" y="15278"/>
                        </a:lnTo>
                        <a:cubicBezTo>
                          <a:pt x="221971" y="15278"/>
                          <a:pt x="189586" y="9563"/>
                          <a:pt x="152438" y="4801"/>
                        </a:cubicBezTo>
                        <a:cubicBezTo>
                          <a:pt x="128626" y="1943"/>
                          <a:pt x="106718" y="38"/>
                          <a:pt x="95288" y="38"/>
                        </a:cubicBezTo>
                        <a:cubicBezTo>
                          <a:pt x="94336" y="38"/>
                          <a:pt x="85763" y="-914"/>
                          <a:pt x="78143" y="6706"/>
                        </a:cubicBezTo>
                        <a:cubicBezTo>
                          <a:pt x="68618" y="15278"/>
                          <a:pt x="24803" y="57188"/>
                          <a:pt x="6706" y="74333"/>
                        </a:cubicBezTo>
                        <a:cubicBezTo>
                          <a:pt x="-914" y="81953"/>
                          <a:pt x="38" y="90526"/>
                          <a:pt x="38" y="90526"/>
                        </a:cubicBezTo>
                        <a:close/>
                      </a:path>
                    </a:pathLst>
                  </a:custGeom>
                  <a:solidFill>
                    <a:srgbClr val="B4D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F92ED342-CDEA-B7FD-2169-B1BFB62D9095}"/>
                      </a:ext>
                    </a:extLst>
                  </p:cNvPr>
                  <p:cNvSpPr/>
                  <p:nvPr/>
                </p:nvSpPr>
                <p:spPr>
                  <a:xfrm>
                    <a:off x="5420677" y="3472803"/>
                    <a:ext cx="201282" cy="78116"/>
                  </a:xfrm>
                  <a:custGeom>
                    <a:avLst/>
                    <a:gdLst>
                      <a:gd name="connsiteX0" fmla="*/ 200978 w 201282"/>
                      <a:gd name="connsiteY0" fmla="*/ 11 h 78116"/>
                      <a:gd name="connsiteX1" fmla="*/ 134303 w 201282"/>
                      <a:gd name="connsiteY1" fmla="*/ 5726 h 78116"/>
                      <a:gd name="connsiteX2" fmla="*/ 61913 w 201282"/>
                      <a:gd name="connsiteY2" fmla="*/ 3821 h 78116"/>
                      <a:gd name="connsiteX3" fmla="*/ 0 w 201282"/>
                      <a:gd name="connsiteY3" fmla="*/ 62876 h 78116"/>
                      <a:gd name="connsiteX4" fmla="*/ 69533 w 201282"/>
                      <a:gd name="connsiteY4" fmla="*/ 73354 h 78116"/>
                      <a:gd name="connsiteX5" fmla="*/ 123825 w 201282"/>
                      <a:gd name="connsiteY5" fmla="*/ 78116 h 78116"/>
                      <a:gd name="connsiteX6" fmla="*/ 126683 w 201282"/>
                      <a:gd name="connsiteY6" fmla="*/ 77164 h 78116"/>
                      <a:gd name="connsiteX7" fmla="*/ 143828 w 201282"/>
                      <a:gd name="connsiteY7" fmla="*/ 67639 h 78116"/>
                      <a:gd name="connsiteX8" fmla="*/ 200978 w 201282"/>
                      <a:gd name="connsiteY8" fmla="*/ 11 h 7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282" h="78116">
                        <a:moveTo>
                          <a:pt x="200978" y="11"/>
                        </a:moveTo>
                        <a:cubicBezTo>
                          <a:pt x="183833" y="1916"/>
                          <a:pt x="160020" y="4774"/>
                          <a:pt x="134303" y="5726"/>
                        </a:cubicBezTo>
                        <a:cubicBezTo>
                          <a:pt x="91440" y="7631"/>
                          <a:pt x="61913" y="3821"/>
                          <a:pt x="61913" y="3821"/>
                        </a:cubicBezTo>
                        <a:lnTo>
                          <a:pt x="0" y="62876"/>
                        </a:lnTo>
                        <a:cubicBezTo>
                          <a:pt x="0" y="62876"/>
                          <a:pt x="32385" y="69544"/>
                          <a:pt x="69533" y="73354"/>
                        </a:cubicBezTo>
                        <a:cubicBezTo>
                          <a:pt x="92393" y="76211"/>
                          <a:pt x="112395" y="77164"/>
                          <a:pt x="123825" y="78116"/>
                        </a:cubicBezTo>
                        <a:cubicBezTo>
                          <a:pt x="124778" y="78116"/>
                          <a:pt x="125730" y="77164"/>
                          <a:pt x="126683" y="77164"/>
                        </a:cubicBezTo>
                        <a:cubicBezTo>
                          <a:pt x="127635" y="77164"/>
                          <a:pt x="136208" y="75259"/>
                          <a:pt x="143828" y="67639"/>
                        </a:cubicBezTo>
                        <a:cubicBezTo>
                          <a:pt x="153353" y="59066"/>
                          <a:pt x="205740" y="-941"/>
                          <a:pt x="200978" y="11"/>
                        </a:cubicBezTo>
                        <a:close/>
                      </a:path>
                    </a:pathLst>
                  </a:custGeom>
                  <a:solidFill>
                    <a:srgbClr val="6F2DA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2E923A63-7B5C-7847-A53A-E8F27F32F564}"/>
                      </a:ext>
                    </a:extLst>
                  </p:cNvPr>
                  <p:cNvSpPr/>
                  <p:nvPr/>
                </p:nvSpPr>
                <p:spPr>
                  <a:xfrm>
                    <a:off x="5543550" y="3472804"/>
                    <a:ext cx="78405" cy="77163"/>
                  </a:xfrm>
                  <a:custGeom>
                    <a:avLst/>
                    <a:gdLst>
                      <a:gd name="connsiteX0" fmla="*/ 78105 w 78405"/>
                      <a:gd name="connsiteY0" fmla="*/ 11 h 77163"/>
                      <a:gd name="connsiteX1" fmla="*/ 11430 w 78405"/>
                      <a:gd name="connsiteY1" fmla="*/ 5726 h 77163"/>
                      <a:gd name="connsiteX2" fmla="*/ 0 w 78405"/>
                      <a:gd name="connsiteY2" fmla="*/ 77163 h 77163"/>
                      <a:gd name="connsiteX3" fmla="*/ 20003 w 78405"/>
                      <a:gd name="connsiteY3" fmla="*/ 68591 h 77163"/>
                      <a:gd name="connsiteX4" fmla="*/ 78105 w 78405"/>
                      <a:gd name="connsiteY4" fmla="*/ 11 h 77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405" h="77163">
                        <a:moveTo>
                          <a:pt x="78105" y="11"/>
                        </a:moveTo>
                        <a:cubicBezTo>
                          <a:pt x="60960" y="1916"/>
                          <a:pt x="37147" y="4773"/>
                          <a:pt x="11430" y="5726"/>
                        </a:cubicBezTo>
                        <a:cubicBezTo>
                          <a:pt x="11430" y="5726"/>
                          <a:pt x="16193" y="74306"/>
                          <a:pt x="0" y="77163"/>
                        </a:cubicBezTo>
                        <a:cubicBezTo>
                          <a:pt x="953" y="77163"/>
                          <a:pt x="12382" y="76211"/>
                          <a:pt x="20003" y="68591"/>
                        </a:cubicBezTo>
                        <a:cubicBezTo>
                          <a:pt x="29528" y="60971"/>
                          <a:pt x="82868" y="-942"/>
                          <a:pt x="78105" y="11"/>
                        </a:cubicBezTo>
                        <a:close/>
                      </a:path>
                    </a:pathLst>
                  </a:custGeom>
                  <a:solidFill>
                    <a:srgbClr val="591F9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CEA80262-28AF-F1C2-BC00-6F4EE1A895E8}"/>
                      </a:ext>
                    </a:extLst>
                  </p:cNvPr>
                  <p:cNvSpPr/>
                  <p:nvPr/>
                </p:nvSpPr>
                <p:spPr>
                  <a:xfrm>
                    <a:off x="5543550" y="3332797"/>
                    <a:ext cx="98138" cy="218160"/>
                  </a:xfrm>
                  <a:custGeom>
                    <a:avLst/>
                    <a:gdLst>
                      <a:gd name="connsiteX0" fmla="*/ 3810 w 98138"/>
                      <a:gd name="connsiteY0" fmla="*/ 218122 h 218160"/>
                      <a:gd name="connsiteX1" fmla="*/ 0 w 98138"/>
                      <a:gd name="connsiteY1" fmla="*/ 218122 h 218160"/>
                      <a:gd name="connsiteX2" fmla="*/ 8572 w 98138"/>
                      <a:gd name="connsiteY2" fmla="*/ 214313 h 218160"/>
                      <a:gd name="connsiteX3" fmla="*/ 18097 w 98138"/>
                      <a:gd name="connsiteY3" fmla="*/ 198120 h 218160"/>
                      <a:gd name="connsiteX4" fmla="*/ 26670 w 98138"/>
                      <a:gd name="connsiteY4" fmla="*/ 132397 h 218160"/>
                      <a:gd name="connsiteX5" fmla="*/ 27622 w 98138"/>
                      <a:gd name="connsiteY5" fmla="*/ 59055 h 218160"/>
                      <a:gd name="connsiteX6" fmla="*/ 89535 w 98138"/>
                      <a:gd name="connsiteY6" fmla="*/ 0 h 218160"/>
                      <a:gd name="connsiteX7" fmla="*/ 96203 w 98138"/>
                      <a:gd name="connsiteY7" fmla="*/ 69533 h 218160"/>
                      <a:gd name="connsiteX8" fmla="*/ 98107 w 98138"/>
                      <a:gd name="connsiteY8" fmla="*/ 126683 h 218160"/>
                      <a:gd name="connsiteX9" fmla="*/ 90488 w 98138"/>
                      <a:gd name="connsiteY9" fmla="*/ 143828 h 218160"/>
                      <a:gd name="connsiteX10" fmla="*/ 20003 w 98138"/>
                      <a:gd name="connsiteY10" fmla="*/ 211455 h 218160"/>
                      <a:gd name="connsiteX11" fmla="*/ 3810 w 98138"/>
                      <a:gd name="connsiteY11" fmla="*/ 218122 h 218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8138" h="218160">
                        <a:moveTo>
                          <a:pt x="3810" y="218122"/>
                        </a:moveTo>
                        <a:lnTo>
                          <a:pt x="0" y="218122"/>
                        </a:lnTo>
                        <a:cubicBezTo>
                          <a:pt x="2858" y="217170"/>
                          <a:pt x="4763" y="216218"/>
                          <a:pt x="8572" y="214313"/>
                        </a:cubicBezTo>
                        <a:cubicBezTo>
                          <a:pt x="15240" y="209550"/>
                          <a:pt x="17145" y="200978"/>
                          <a:pt x="18097" y="198120"/>
                        </a:cubicBezTo>
                        <a:cubicBezTo>
                          <a:pt x="20955" y="181928"/>
                          <a:pt x="24765" y="157163"/>
                          <a:pt x="26670" y="132397"/>
                        </a:cubicBezTo>
                        <a:cubicBezTo>
                          <a:pt x="30480" y="88583"/>
                          <a:pt x="27622" y="59055"/>
                          <a:pt x="27622" y="59055"/>
                        </a:cubicBezTo>
                        <a:lnTo>
                          <a:pt x="89535" y="0"/>
                        </a:lnTo>
                        <a:cubicBezTo>
                          <a:pt x="89535" y="0"/>
                          <a:pt x="94298" y="32385"/>
                          <a:pt x="96203" y="69533"/>
                        </a:cubicBezTo>
                        <a:cubicBezTo>
                          <a:pt x="98107" y="93345"/>
                          <a:pt x="98107" y="115253"/>
                          <a:pt x="98107" y="126683"/>
                        </a:cubicBezTo>
                        <a:cubicBezTo>
                          <a:pt x="98107" y="127635"/>
                          <a:pt x="99060" y="136208"/>
                          <a:pt x="90488" y="143828"/>
                        </a:cubicBezTo>
                        <a:cubicBezTo>
                          <a:pt x="81915" y="152400"/>
                          <a:pt x="38100" y="194310"/>
                          <a:pt x="20003" y="211455"/>
                        </a:cubicBezTo>
                        <a:cubicBezTo>
                          <a:pt x="13335" y="219075"/>
                          <a:pt x="4763" y="218122"/>
                          <a:pt x="3810" y="218122"/>
                        </a:cubicBezTo>
                        <a:close/>
                      </a:path>
                    </a:pathLst>
                  </a:custGeom>
                  <a:solidFill>
                    <a:srgbClr val="73BE2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242" name="Graphic 241">
                <a:extLst>
                  <a:ext uri="{FF2B5EF4-FFF2-40B4-BE49-F238E27FC236}">
                    <a16:creationId xmlns:a16="http://schemas.microsoft.com/office/drawing/2014/main" id="{2B9D154A-9E0C-D035-813C-FA0F1FB43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>
                <a:extLs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/>
              </a:stretch>
            </p:blipFill>
            <p:spPr>
              <a:xfrm>
                <a:off x="4487169" y="1289395"/>
                <a:ext cx="959416" cy="479708"/>
              </a:xfrm>
              <a:prstGeom prst="rect">
                <a:avLst/>
              </a:prstGeom>
            </p:spPr>
          </p:pic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35A03680-3F32-D7EC-91A4-C076E1BC1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3568583" y="1433886"/>
                <a:ext cx="646091" cy="190726"/>
              </a:xfrm>
              <a:prstGeom prst="rect">
                <a:avLst/>
              </a:prstGeom>
            </p:spPr>
          </p:pic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FEA0E97A-D43B-0857-AA17-69AEF22844DC}"/>
                  </a:ext>
                </a:extLst>
              </p:cNvPr>
              <p:cNvGrpSpPr/>
              <p:nvPr/>
            </p:nvGrpSpPr>
            <p:grpSpPr>
              <a:xfrm>
                <a:off x="2929005" y="1381397"/>
                <a:ext cx="367083" cy="295705"/>
                <a:chOff x="2929005" y="1381397"/>
                <a:chExt cx="367083" cy="295705"/>
              </a:xfrm>
            </p:grpSpPr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588E21A4-C827-1996-6F6F-B59EA56F995E}"/>
                    </a:ext>
                  </a:extLst>
                </p:cNvPr>
                <p:cNvGrpSpPr/>
                <p:nvPr/>
              </p:nvGrpSpPr>
              <p:grpSpPr>
                <a:xfrm>
                  <a:off x="2929005" y="1381397"/>
                  <a:ext cx="367083" cy="295705"/>
                  <a:chOff x="4779999" y="1643116"/>
                  <a:chExt cx="304490" cy="245283"/>
                </a:xfrm>
              </p:grpSpPr>
              <p:pic>
                <p:nvPicPr>
                  <p:cNvPr id="247" name="Picture 246" descr="Icon&#10;&#10;Description automatically generated">
                    <a:extLst>
                      <a:ext uri="{FF2B5EF4-FFF2-40B4-BE49-F238E27FC236}">
                        <a16:creationId xmlns:a16="http://schemas.microsoft.com/office/drawing/2014/main" id="{0BCDAB1D-44CE-3EA2-D1FC-F557FD283E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4779999" y="1643116"/>
                    <a:ext cx="304490" cy="245283"/>
                  </a:xfrm>
                  <a:custGeom>
                    <a:avLst/>
                    <a:gdLst>
                      <a:gd name="connsiteX0" fmla="*/ 148046 w 304490"/>
                      <a:gd name="connsiteY0" fmla="*/ 48304 h 245283"/>
                      <a:gd name="connsiteX1" fmla="*/ 76854 w 304490"/>
                      <a:gd name="connsiteY1" fmla="*/ 119496 h 245283"/>
                      <a:gd name="connsiteX2" fmla="*/ 148046 w 304490"/>
                      <a:gd name="connsiteY2" fmla="*/ 190688 h 245283"/>
                      <a:gd name="connsiteX3" fmla="*/ 219238 w 304490"/>
                      <a:gd name="connsiteY3" fmla="*/ 119496 h 245283"/>
                      <a:gd name="connsiteX4" fmla="*/ 148046 w 304490"/>
                      <a:gd name="connsiteY4" fmla="*/ 48304 h 245283"/>
                      <a:gd name="connsiteX5" fmla="*/ 0 w 304490"/>
                      <a:gd name="connsiteY5" fmla="*/ 0 h 245283"/>
                      <a:gd name="connsiteX6" fmla="*/ 304490 w 304490"/>
                      <a:gd name="connsiteY6" fmla="*/ 0 h 245283"/>
                      <a:gd name="connsiteX7" fmla="*/ 304490 w 304490"/>
                      <a:gd name="connsiteY7" fmla="*/ 245283 h 245283"/>
                      <a:gd name="connsiteX8" fmla="*/ 0 w 304490"/>
                      <a:gd name="connsiteY8" fmla="*/ 245283 h 245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4490" h="245283">
                        <a:moveTo>
                          <a:pt x="148046" y="48304"/>
                        </a:moveTo>
                        <a:cubicBezTo>
                          <a:pt x="108728" y="48304"/>
                          <a:pt x="76854" y="80178"/>
                          <a:pt x="76854" y="119496"/>
                        </a:cubicBezTo>
                        <a:cubicBezTo>
                          <a:pt x="76854" y="158814"/>
                          <a:pt x="108728" y="190688"/>
                          <a:pt x="148046" y="190688"/>
                        </a:cubicBezTo>
                        <a:cubicBezTo>
                          <a:pt x="187364" y="190688"/>
                          <a:pt x="219238" y="158814"/>
                          <a:pt x="219238" y="119496"/>
                        </a:cubicBezTo>
                        <a:cubicBezTo>
                          <a:pt x="219238" y="80178"/>
                          <a:pt x="187364" y="48304"/>
                          <a:pt x="148046" y="48304"/>
                        </a:cubicBezTo>
                        <a:close/>
                        <a:moveTo>
                          <a:pt x="0" y="0"/>
                        </a:moveTo>
                        <a:lnTo>
                          <a:pt x="304490" y="0"/>
                        </a:lnTo>
                        <a:lnTo>
                          <a:pt x="304490" y="245283"/>
                        </a:lnTo>
                        <a:lnTo>
                          <a:pt x="0" y="245283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248" name="Picture 247" descr="Icon&#10;&#10;Description automatically generated">
                    <a:extLst>
                      <a:ext uri="{FF2B5EF4-FFF2-40B4-BE49-F238E27FC236}">
                        <a16:creationId xmlns:a16="http://schemas.microsoft.com/office/drawing/2014/main" id="{297D90ED-4E5B-4D78-36FF-74B60C1A47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7">
                    <a:extLst>
                      <a:ext uri="{BEBA8EAE-BF5A-486C-A8C5-ECC9F3942E4B}">
                        <a14:imgProps xmlns:a14="http://schemas.microsoft.com/office/drawing/2010/main">
                          <a14:imgLayer r:embed="rId78">
                            <a14:imgEffect>
                              <a14:brightnessContrast bright="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77" t="20487" r="28761" b="21464"/>
                  <a:stretch>
                    <a:fillRect/>
                  </a:stretch>
                </p:blipFill>
                <p:spPr>
                  <a:xfrm>
                    <a:off x="4856738" y="1692408"/>
                    <a:ext cx="142384" cy="142384"/>
                  </a:xfrm>
                  <a:custGeom>
                    <a:avLst/>
                    <a:gdLst>
                      <a:gd name="connsiteX0" fmla="*/ 71192 w 142384"/>
                      <a:gd name="connsiteY0" fmla="*/ 0 h 142384"/>
                      <a:gd name="connsiteX1" fmla="*/ 142384 w 142384"/>
                      <a:gd name="connsiteY1" fmla="*/ 71192 h 142384"/>
                      <a:gd name="connsiteX2" fmla="*/ 71192 w 142384"/>
                      <a:gd name="connsiteY2" fmla="*/ 142384 h 142384"/>
                      <a:gd name="connsiteX3" fmla="*/ 0 w 142384"/>
                      <a:gd name="connsiteY3" fmla="*/ 71192 h 142384"/>
                      <a:gd name="connsiteX4" fmla="*/ 71192 w 142384"/>
                      <a:gd name="connsiteY4" fmla="*/ 0 h 14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384" h="142384">
                        <a:moveTo>
                          <a:pt x="71192" y="0"/>
                        </a:moveTo>
                        <a:cubicBezTo>
                          <a:pt x="110510" y="0"/>
                          <a:pt x="142384" y="31874"/>
                          <a:pt x="142384" y="71192"/>
                        </a:cubicBezTo>
                        <a:cubicBezTo>
                          <a:pt x="142384" y="110510"/>
                          <a:pt x="110510" y="142384"/>
                          <a:pt x="71192" y="142384"/>
                        </a:cubicBezTo>
                        <a:cubicBezTo>
                          <a:pt x="31874" y="142384"/>
                          <a:pt x="0" y="110510"/>
                          <a:pt x="0" y="71192"/>
                        </a:cubicBezTo>
                        <a:cubicBezTo>
                          <a:pt x="0" y="31874"/>
                          <a:pt x="31874" y="0"/>
                          <a:pt x="71192" y="0"/>
                        </a:cubicBezTo>
                        <a:close/>
                      </a:path>
                    </a:pathLst>
                  </a:custGeom>
                </p:spPr>
              </p:pic>
            </p:grpSp>
            <p:pic>
              <p:nvPicPr>
                <p:cNvPr id="246" name="Picture 8">
                  <a:extLst>
                    <a:ext uri="{FF2B5EF4-FFF2-40B4-BE49-F238E27FC236}">
                      <a16:creationId xmlns:a16="http://schemas.microsoft.com/office/drawing/2014/main" id="{ECD93F9F-DA04-A7A3-5864-8071E2E002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042" t="28779" r="30622" b="31794"/>
                <a:stretch/>
              </p:blipFill>
              <p:spPr bwMode="auto">
                <a:xfrm>
                  <a:off x="3028250" y="1469643"/>
                  <a:ext cx="147117" cy="1140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673071-5112-3E48-65BA-E6946FF7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620080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A3C53FCB-4184-BE9C-9365-06F48B817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44535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C461A673-5BA2-3B9B-AA78-E2642933D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941442" y="1927913"/>
            <a:ext cx="0" cy="257754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type="none" w="lg" len="med"/>
            <a:tailEnd type="triangle" w="lg" len="med"/>
          </a:ln>
          <a:effectLst/>
        </p:spPr>
      </p:cxn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57F4871-07B3-1AF8-CB8A-59EF07E41B62}"/>
              </a:ext>
            </a:extLst>
          </p:cNvPr>
          <p:cNvGrpSpPr/>
          <p:nvPr/>
        </p:nvGrpSpPr>
        <p:grpSpPr>
          <a:xfrm>
            <a:off x="2664289" y="3094204"/>
            <a:ext cx="7290837" cy="391030"/>
            <a:chOff x="2581352" y="3307450"/>
            <a:chExt cx="7290837" cy="391030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4394B099-719A-7829-6879-4D4C20D1712F}"/>
                </a:ext>
              </a:extLst>
            </p:cNvPr>
            <p:cNvGrpSpPr/>
            <p:nvPr/>
          </p:nvGrpSpPr>
          <p:grpSpPr>
            <a:xfrm>
              <a:off x="7897950" y="3352783"/>
              <a:ext cx="1974239" cy="300364"/>
              <a:chOff x="8926835" y="6415211"/>
              <a:chExt cx="787904" cy="119873"/>
            </a:xfrm>
          </p:grpSpPr>
          <p:sp>
            <p:nvSpPr>
              <p:cNvPr id="288" name="Google Shape;165;p17">
                <a:extLst>
                  <a:ext uri="{FF2B5EF4-FFF2-40B4-BE49-F238E27FC236}">
                    <a16:creationId xmlns:a16="http://schemas.microsoft.com/office/drawing/2014/main" id="{A5590D20-3A71-DD5C-632B-4F40592DC065}"/>
                  </a:ext>
                </a:extLst>
              </p:cNvPr>
              <p:cNvSpPr/>
              <p:nvPr/>
            </p:nvSpPr>
            <p:spPr>
              <a:xfrm>
                <a:off x="9230078" y="6417648"/>
                <a:ext cx="166429" cy="116332"/>
              </a:xfrm>
              <a:custGeom>
                <a:avLst/>
                <a:gdLst/>
                <a:ahLst/>
                <a:cxnLst/>
                <a:rect l="l" t="t" r="r" b="b"/>
                <a:pathLst>
                  <a:path w="14757" h="10315" extrusionOk="0">
                    <a:moveTo>
                      <a:pt x="14049" y="1"/>
                    </a:moveTo>
                    <a:cubicBezTo>
                      <a:pt x="14038" y="1"/>
                      <a:pt x="14027" y="1"/>
                      <a:pt x="14016" y="1"/>
                    </a:cubicBezTo>
                    <a:cubicBezTo>
                      <a:pt x="13677" y="1"/>
                      <a:pt x="13373" y="242"/>
                      <a:pt x="13302" y="581"/>
                    </a:cubicBezTo>
                    <a:lnTo>
                      <a:pt x="10733" y="7959"/>
                    </a:lnTo>
                    <a:lnTo>
                      <a:pt x="8199" y="599"/>
                    </a:lnTo>
                    <a:cubicBezTo>
                      <a:pt x="8112" y="248"/>
                      <a:pt x="7800" y="1"/>
                      <a:pt x="7434" y="1"/>
                    </a:cubicBezTo>
                    <a:cubicBezTo>
                      <a:pt x="7427" y="1"/>
                      <a:pt x="7421" y="1"/>
                      <a:pt x="7414" y="1"/>
                    </a:cubicBezTo>
                    <a:lnTo>
                      <a:pt x="7334" y="1"/>
                    </a:lnTo>
                    <a:cubicBezTo>
                      <a:pt x="6986" y="10"/>
                      <a:pt x="6674" y="251"/>
                      <a:pt x="6602" y="599"/>
                    </a:cubicBezTo>
                    <a:lnTo>
                      <a:pt x="4051" y="7959"/>
                    </a:lnTo>
                    <a:lnTo>
                      <a:pt x="1517" y="626"/>
                    </a:lnTo>
                    <a:cubicBezTo>
                      <a:pt x="1437" y="260"/>
                      <a:pt x="1125" y="1"/>
                      <a:pt x="759" y="1"/>
                    </a:cubicBezTo>
                    <a:cubicBezTo>
                      <a:pt x="754" y="1"/>
                      <a:pt x="748" y="1"/>
                      <a:pt x="742" y="1"/>
                    </a:cubicBezTo>
                    <a:cubicBezTo>
                      <a:pt x="340" y="1"/>
                      <a:pt x="10" y="319"/>
                      <a:pt x="1" y="724"/>
                    </a:cubicBezTo>
                    <a:cubicBezTo>
                      <a:pt x="10" y="858"/>
                      <a:pt x="45" y="1001"/>
                      <a:pt x="99" y="1125"/>
                    </a:cubicBezTo>
                    <a:lnTo>
                      <a:pt x="3150" y="9636"/>
                    </a:lnTo>
                    <a:lnTo>
                      <a:pt x="3159" y="9636"/>
                    </a:lnTo>
                    <a:cubicBezTo>
                      <a:pt x="3257" y="10029"/>
                      <a:pt x="3596" y="10305"/>
                      <a:pt x="3997" y="10314"/>
                    </a:cubicBezTo>
                    <a:lnTo>
                      <a:pt x="4042" y="10314"/>
                    </a:lnTo>
                    <a:cubicBezTo>
                      <a:pt x="4435" y="10314"/>
                      <a:pt x="4782" y="10029"/>
                      <a:pt x="4854" y="9636"/>
                    </a:cubicBezTo>
                    <a:lnTo>
                      <a:pt x="7387" y="2410"/>
                    </a:lnTo>
                    <a:lnTo>
                      <a:pt x="9894" y="9636"/>
                    </a:lnTo>
                    <a:cubicBezTo>
                      <a:pt x="9975" y="10029"/>
                      <a:pt x="10314" y="10314"/>
                      <a:pt x="10715" y="10314"/>
                    </a:cubicBezTo>
                    <a:lnTo>
                      <a:pt x="10769" y="10314"/>
                    </a:lnTo>
                    <a:cubicBezTo>
                      <a:pt x="11161" y="10296"/>
                      <a:pt x="11491" y="10020"/>
                      <a:pt x="11589" y="9636"/>
                    </a:cubicBezTo>
                    <a:lnTo>
                      <a:pt x="14667" y="1108"/>
                    </a:lnTo>
                    <a:cubicBezTo>
                      <a:pt x="14712" y="983"/>
                      <a:pt x="14747" y="840"/>
                      <a:pt x="14756" y="697"/>
                    </a:cubicBezTo>
                    <a:cubicBezTo>
                      <a:pt x="14756" y="510"/>
                      <a:pt x="14676" y="331"/>
                      <a:pt x="14533" y="198"/>
                    </a:cubicBezTo>
                    <a:cubicBezTo>
                      <a:pt x="14407" y="71"/>
                      <a:pt x="14233" y="1"/>
                      <a:pt x="14049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89" name="Google Shape;166;p17">
                <a:extLst>
                  <a:ext uri="{FF2B5EF4-FFF2-40B4-BE49-F238E27FC236}">
                    <a16:creationId xmlns:a16="http://schemas.microsoft.com/office/drawing/2014/main" id="{DC6BB2D2-12E7-E207-C0E3-E0DAEBB8B29B}"/>
                  </a:ext>
                </a:extLst>
              </p:cNvPr>
              <p:cNvSpPr/>
              <p:nvPr/>
            </p:nvSpPr>
            <p:spPr>
              <a:xfrm>
                <a:off x="9516618" y="6417444"/>
                <a:ext cx="64916" cy="11682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0359" extrusionOk="0">
                    <a:moveTo>
                      <a:pt x="798" y="1"/>
                    </a:moveTo>
                    <a:cubicBezTo>
                      <a:pt x="788" y="1"/>
                      <a:pt x="778" y="1"/>
                      <a:pt x="768" y="2"/>
                    </a:cubicBezTo>
                    <a:cubicBezTo>
                      <a:pt x="349" y="10"/>
                      <a:pt x="19" y="349"/>
                      <a:pt x="28" y="760"/>
                    </a:cubicBezTo>
                    <a:lnTo>
                      <a:pt x="10" y="760"/>
                    </a:lnTo>
                    <a:lnTo>
                      <a:pt x="10" y="9565"/>
                    </a:lnTo>
                    <a:cubicBezTo>
                      <a:pt x="1" y="9841"/>
                      <a:pt x="135" y="10109"/>
                      <a:pt x="376" y="10252"/>
                    </a:cubicBezTo>
                    <a:cubicBezTo>
                      <a:pt x="496" y="10323"/>
                      <a:pt x="630" y="10359"/>
                      <a:pt x="764" y="10359"/>
                    </a:cubicBezTo>
                    <a:cubicBezTo>
                      <a:pt x="898" y="10359"/>
                      <a:pt x="1031" y="10323"/>
                      <a:pt x="1152" y="10252"/>
                    </a:cubicBezTo>
                    <a:cubicBezTo>
                      <a:pt x="1393" y="10109"/>
                      <a:pt x="1535" y="9841"/>
                      <a:pt x="1518" y="9565"/>
                    </a:cubicBezTo>
                    <a:lnTo>
                      <a:pt x="1518" y="6157"/>
                    </a:lnTo>
                    <a:cubicBezTo>
                      <a:pt x="1518" y="3240"/>
                      <a:pt x="3114" y="1777"/>
                      <a:pt x="5068" y="1536"/>
                    </a:cubicBezTo>
                    <a:cubicBezTo>
                      <a:pt x="5461" y="1500"/>
                      <a:pt x="5755" y="1170"/>
                      <a:pt x="5746" y="778"/>
                    </a:cubicBezTo>
                    <a:cubicBezTo>
                      <a:pt x="5755" y="581"/>
                      <a:pt x="5675" y="376"/>
                      <a:pt x="5541" y="233"/>
                    </a:cubicBezTo>
                    <a:cubicBezTo>
                      <a:pt x="5405" y="98"/>
                      <a:pt x="5222" y="19"/>
                      <a:pt x="5028" y="19"/>
                    </a:cubicBezTo>
                    <a:cubicBezTo>
                      <a:pt x="5017" y="19"/>
                      <a:pt x="5007" y="19"/>
                      <a:pt x="4997" y="19"/>
                    </a:cubicBezTo>
                    <a:cubicBezTo>
                      <a:pt x="3908" y="19"/>
                      <a:pt x="2267" y="813"/>
                      <a:pt x="1526" y="2491"/>
                    </a:cubicBezTo>
                    <a:lnTo>
                      <a:pt x="1526" y="760"/>
                    </a:lnTo>
                    <a:cubicBezTo>
                      <a:pt x="1526" y="555"/>
                      <a:pt x="1446" y="358"/>
                      <a:pt x="1303" y="216"/>
                    </a:cubicBezTo>
                    <a:cubicBezTo>
                      <a:pt x="1168" y="80"/>
                      <a:pt x="984" y="1"/>
                      <a:pt x="798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90" name="Google Shape;167;p17">
                <a:extLst>
                  <a:ext uri="{FF2B5EF4-FFF2-40B4-BE49-F238E27FC236}">
                    <a16:creationId xmlns:a16="http://schemas.microsoft.com/office/drawing/2014/main" id="{D5F88CB0-25E2-6E7F-1251-AC4C53D7D228}"/>
                  </a:ext>
                </a:extLst>
              </p:cNvPr>
              <p:cNvSpPr/>
              <p:nvPr/>
            </p:nvSpPr>
            <p:spPr>
              <a:xfrm>
                <a:off x="9580113" y="6417355"/>
                <a:ext cx="105246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10423" extrusionOk="0">
                    <a:moveTo>
                      <a:pt x="4702" y="1258"/>
                    </a:moveTo>
                    <a:cubicBezTo>
                      <a:pt x="6664" y="1258"/>
                      <a:pt x="7699" y="2838"/>
                      <a:pt x="7860" y="4648"/>
                    </a:cubicBezTo>
                    <a:lnTo>
                      <a:pt x="1490" y="4648"/>
                    </a:lnTo>
                    <a:cubicBezTo>
                      <a:pt x="1677" y="2704"/>
                      <a:pt x="2980" y="1258"/>
                      <a:pt x="4702" y="1258"/>
                    </a:cubicBezTo>
                    <a:close/>
                    <a:moveTo>
                      <a:pt x="4737" y="1"/>
                    </a:moveTo>
                    <a:cubicBezTo>
                      <a:pt x="2007" y="1"/>
                      <a:pt x="0" y="2320"/>
                      <a:pt x="0" y="5193"/>
                    </a:cubicBezTo>
                    <a:lnTo>
                      <a:pt x="0" y="5228"/>
                    </a:lnTo>
                    <a:cubicBezTo>
                      <a:pt x="0" y="8324"/>
                      <a:pt x="2213" y="10420"/>
                      <a:pt x="4933" y="10420"/>
                    </a:cubicBezTo>
                    <a:cubicBezTo>
                      <a:pt x="4986" y="10422"/>
                      <a:pt x="5039" y="10423"/>
                      <a:pt x="5092" y="10423"/>
                    </a:cubicBezTo>
                    <a:cubicBezTo>
                      <a:pt x="6428" y="10423"/>
                      <a:pt x="7718" y="9883"/>
                      <a:pt x="8654" y="8922"/>
                    </a:cubicBezTo>
                    <a:cubicBezTo>
                      <a:pt x="8796" y="8797"/>
                      <a:pt x="8885" y="8627"/>
                      <a:pt x="8885" y="8440"/>
                    </a:cubicBezTo>
                    <a:cubicBezTo>
                      <a:pt x="8894" y="8181"/>
                      <a:pt x="8743" y="7949"/>
                      <a:pt x="8511" y="7851"/>
                    </a:cubicBezTo>
                    <a:cubicBezTo>
                      <a:pt x="8427" y="7814"/>
                      <a:pt x="8341" y="7796"/>
                      <a:pt x="8255" y="7796"/>
                    </a:cubicBezTo>
                    <a:cubicBezTo>
                      <a:pt x="8094" y="7796"/>
                      <a:pt x="7937" y="7859"/>
                      <a:pt x="7815" y="7976"/>
                    </a:cubicBezTo>
                    <a:cubicBezTo>
                      <a:pt x="7065" y="8709"/>
                      <a:pt x="6052" y="9127"/>
                      <a:pt x="5002" y="9127"/>
                    </a:cubicBezTo>
                    <a:cubicBezTo>
                      <a:pt x="4991" y="9127"/>
                      <a:pt x="4980" y="9127"/>
                      <a:pt x="4969" y="9127"/>
                    </a:cubicBezTo>
                    <a:cubicBezTo>
                      <a:pt x="3212" y="9127"/>
                      <a:pt x="1704" y="7922"/>
                      <a:pt x="1490" y="5755"/>
                    </a:cubicBezTo>
                    <a:lnTo>
                      <a:pt x="8636" y="5755"/>
                    </a:lnTo>
                    <a:cubicBezTo>
                      <a:pt x="8823" y="5755"/>
                      <a:pt x="9001" y="5683"/>
                      <a:pt x="9126" y="5549"/>
                    </a:cubicBezTo>
                    <a:cubicBezTo>
                      <a:pt x="9260" y="5416"/>
                      <a:pt x="9332" y="5246"/>
                      <a:pt x="9332" y="5059"/>
                    </a:cubicBezTo>
                    <a:cubicBezTo>
                      <a:pt x="9332" y="2409"/>
                      <a:pt x="7663" y="1"/>
                      <a:pt x="4737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91" name="Google Shape;168;p17">
                <a:extLst>
                  <a:ext uri="{FF2B5EF4-FFF2-40B4-BE49-F238E27FC236}">
                    <a16:creationId xmlns:a16="http://schemas.microsoft.com/office/drawing/2014/main" id="{CFC8DE19-7283-D11E-C2B2-0E7CC7DD4FC9}"/>
                  </a:ext>
                </a:extLst>
              </p:cNvPr>
              <p:cNvSpPr/>
              <p:nvPr/>
            </p:nvSpPr>
            <p:spPr>
              <a:xfrm>
                <a:off x="9396789" y="6417580"/>
                <a:ext cx="99720" cy="117426"/>
              </a:xfrm>
              <a:custGeom>
                <a:avLst/>
                <a:gdLst/>
                <a:ahLst/>
                <a:cxnLst/>
                <a:rect l="l" t="t" r="r" b="b"/>
                <a:pathLst>
                  <a:path w="8842" h="10412" extrusionOk="0">
                    <a:moveTo>
                      <a:pt x="4461" y="5101"/>
                    </a:moveTo>
                    <a:cubicBezTo>
                      <a:pt x="5461" y="5101"/>
                      <a:pt x="6451" y="5244"/>
                      <a:pt x="7414" y="5529"/>
                    </a:cubicBezTo>
                    <a:lnTo>
                      <a:pt x="7414" y="6502"/>
                    </a:lnTo>
                    <a:lnTo>
                      <a:pt x="7414" y="6511"/>
                    </a:lnTo>
                    <a:cubicBezTo>
                      <a:pt x="7414" y="8090"/>
                      <a:pt x="5898" y="9223"/>
                      <a:pt x="4051" y="9223"/>
                    </a:cubicBezTo>
                    <a:cubicBezTo>
                      <a:pt x="2686" y="9223"/>
                      <a:pt x="1518" y="8482"/>
                      <a:pt x="1518" y="7216"/>
                    </a:cubicBezTo>
                    <a:lnTo>
                      <a:pt x="1518" y="7180"/>
                    </a:lnTo>
                    <a:cubicBezTo>
                      <a:pt x="1518" y="5913"/>
                      <a:pt x="2570" y="5101"/>
                      <a:pt x="4461" y="5101"/>
                    </a:cubicBezTo>
                    <a:close/>
                    <a:moveTo>
                      <a:pt x="4255" y="1"/>
                    </a:moveTo>
                    <a:cubicBezTo>
                      <a:pt x="3327" y="1"/>
                      <a:pt x="2399" y="190"/>
                      <a:pt x="1544" y="569"/>
                    </a:cubicBezTo>
                    <a:cubicBezTo>
                      <a:pt x="1286" y="659"/>
                      <a:pt x="1116" y="917"/>
                      <a:pt x="1134" y="1194"/>
                    </a:cubicBezTo>
                    <a:cubicBezTo>
                      <a:pt x="1143" y="1551"/>
                      <a:pt x="1437" y="1836"/>
                      <a:pt x="1794" y="1836"/>
                    </a:cubicBezTo>
                    <a:cubicBezTo>
                      <a:pt x="1892" y="1836"/>
                      <a:pt x="1981" y="1809"/>
                      <a:pt x="2071" y="1774"/>
                    </a:cubicBezTo>
                    <a:cubicBezTo>
                      <a:pt x="2735" y="1474"/>
                      <a:pt x="3459" y="1314"/>
                      <a:pt x="4188" y="1314"/>
                    </a:cubicBezTo>
                    <a:cubicBezTo>
                      <a:pt x="4261" y="1314"/>
                      <a:pt x="4335" y="1316"/>
                      <a:pt x="4408" y="1319"/>
                    </a:cubicBezTo>
                    <a:cubicBezTo>
                      <a:pt x="6281" y="1319"/>
                      <a:pt x="7397" y="2255"/>
                      <a:pt x="7397" y="4058"/>
                    </a:cubicBezTo>
                    <a:lnTo>
                      <a:pt x="7397" y="4414"/>
                    </a:lnTo>
                    <a:cubicBezTo>
                      <a:pt x="6442" y="4136"/>
                      <a:pt x="5455" y="3985"/>
                      <a:pt x="4466" y="3985"/>
                    </a:cubicBezTo>
                    <a:cubicBezTo>
                      <a:pt x="4411" y="3985"/>
                      <a:pt x="4356" y="3985"/>
                      <a:pt x="4301" y="3986"/>
                    </a:cubicBezTo>
                    <a:cubicBezTo>
                      <a:pt x="1758" y="3986"/>
                      <a:pt x="1" y="5119"/>
                      <a:pt x="1" y="7242"/>
                    </a:cubicBezTo>
                    <a:lnTo>
                      <a:pt x="1" y="7278"/>
                    </a:lnTo>
                    <a:cubicBezTo>
                      <a:pt x="1" y="9339"/>
                      <a:pt x="1892" y="10409"/>
                      <a:pt x="3757" y="10409"/>
                    </a:cubicBezTo>
                    <a:cubicBezTo>
                      <a:pt x="3803" y="10411"/>
                      <a:pt x="3850" y="10411"/>
                      <a:pt x="3896" y="10411"/>
                    </a:cubicBezTo>
                    <a:cubicBezTo>
                      <a:pt x="5271" y="10411"/>
                      <a:pt x="6559" y="9775"/>
                      <a:pt x="7397" y="8679"/>
                    </a:cubicBezTo>
                    <a:lnTo>
                      <a:pt x="7397" y="9642"/>
                    </a:lnTo>
                    <a:cubicBezTo>
                      <a:pt x="7388" y="9829"/>
                      <a:pt x="7468" y="10008"/>
                      <a:pt x="7602" y="10142"/>
                    </a:cubicBezTo>
                    <a:cubicBezTo>
                      <a:pt x="7728" y="10268"/>
                      <a:pt x="7902" y="10339"/>
                      <a:pt x="8079" y="10339"/>
                    </a:cubicBezTo>
                    <a:cubicBezTo>
                      <a:pt x="8089" y="10339"/>
                      <a:pt x="8100" y="10338"/>
                      <a:pt x="8110" y="10338"/>
                    </a:cubicBezTo>
                    <a:cubicBezTo>
                      <a:pt x="8306" y="10338"/>
                      <a:pt x="8494" y="10267"/>
                      <a:pt x="8628" y="10124"/>
                    </a:cubicBezTo>
                    <a:cubicBezTo>
                      <a:pt x="8761" y="9981"/>
                      <a:pt x="8842" y="9794"/>
                      <a:pt x="8833" y="9597"/>
                    </a:cubicBezTo>
                    <a:lnTo>
                      <a:pt x="8833" y="4049"/>
                    </a:lnTo>
                    <a:cubicBezTo>
                      <a:pt x="8833" y="2773"/>
                      <a:pt x="8485" y="1801"/>
                      <a:pt x="7798" y="1114"/>
                    </a:cubicBezTo>
                    <a:cubicBezTo>
                      <a:pt x="7058" y="373"/>
                      <a:pt x="5969" y="7"/>
                      <a:pt x="4551" y="7"/>
                    </a:cubicBezTo>
                    <a:cubicBezTo>
                      <a:pt x="4452" y="3"/>
                      <a:pt x="4353" y="1"/>
                      <a:pt x="4255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92" name="Google Shape;169;p17">
                <a:extLst>
                  <a:ext uri="{FF2B5EF4-FFF2-40B4-BE49-F238E27FC236}">
                    <a16:creationId xmlns:a16="http://schemas.microsoft.com/office/drawing/2014/main" id="{F27A7690-3DA9-7ACA-F35B-895FCD3C52DC}"/>
                  </a:ext>
                </a:extLst>
              </p:cNvPr>
              <p:cNvSpPr/>
              <p:nvPr/>
            </p:nvSpPr>
            <p:spPr>
              <a:xfrm>
                <a:off x="8926835" y="6415211"/>
                <a:ext cx="295912" cy="119873"/>
              </a:xfrm>
              <a:custGeom>
                <a:avLst/>
                <a:gdLst/>
                <a:ahLst/>
                <a:cxnLst/>
                <a:rect l="l" t="t" r="r" b="b"/>
                <a:pathLst>
                  <a:path w="26238" h="10629" extrusionOk="0">
                    <a:moveTo>
                      <a:pt x="1493" y="0"/>
                    </a:moveTo>
                    <a:cubicBezTo>
                      <a:pt x="1287" y="0"/>
                      <a:pt x="1082" y="45"/>
                      <a:pt x="893" y="137"/>
                    </a:cubicBezTo>
                    <a:cubicBezTo>
                      <a:pt x="545" y="289"/>
                      <a:pt x="268" y="574"/>
                      <a:pt x="135" y="940"/>
                    </a:cubicBezTo>
                    <a:cubicBezTo>
                      <a:pt x="1" y="1297"/>
                      <a:pt x="28" y="1689"/>
                      <a:pt x="197" y="2037"/>
                    </a:cubicBezTo>
                    <a:lnTo>
                      <a:pt x="3391" y="8960"/>
                    </a:lnTo>
                    <a:cubicBezTo>
                      <a:pt x="3890" y="10048"/>
                      <a:pt x="4417" y="10619"/>
                      <a:pt x="5407" y="10619"/>
                    </a:cubicBezTo>
                    <a:cubicBezTo>
                      <a:pt x="6477" y="10619"/>
                      <a:pt x="6932" y="10004"/>
                      <a:pt x="7441" y="8960"/>
                    </a:cubicBezTo>
                    <a:lnTo>
                      <a:pt x="10251" y="2858"/>
                    </a:lnTo>
                    <a:cubicBezTo>
                      <a:pt x="10303" y="2695"/>
                      <a:pt x="10454" y="2581"/>
                      <a:pt x="10624" y="2581"/>
                    </a:cubicBezTo>
                    <a:cubicBezTo>
                      <a:pt x="10631" y="2581"/>
                      <a:pt x="10637" y="2581"/>
                      <a:pt x="10644" y="2581"/>
                    </a:cubicBezTo>
                    <a:cubicBezTo>
                      <a:pt x="10768" y="2581"/>
                      <a:pt x="10876" y="2635"/>
                      <a:pt x="10965" y="2715"/>
                    </a:cubicBezTo>
                    <a:cubicBezTo>
                      <a:pt x="11045" y="2804"/>
                      <a:pt x="11090" y="2912"/>
                      <a:pt x="11090" y="3036"/>
                    </a:cubicBezTo>
                    <a:lnTo>
                      <a:pt x="11090" y="8960"/>
                    </a:lnTo>
                    <a:cubicBezTo>
                      <a:pt x="11090" y="9879"/>
                      <a:pt x="11598" y="10628"/>
                      <a:pt x="12571" y="10628"/>
                    </a:cubicBezTo>
                    <a:cubicBezTo>
                      <a:pt x="13543" y="10628"/>
                      <a:pt x="14069" y="9879"/>
                      <a:pt x="14069" y="8960"/>
                    </a:cubicBezTo>
                    <a:lnTo>
                      <a:pt x="14069" y="4125"/>
                    </a:lnTo>
                    <a:cubicBezTo>
                      <a:pt x="14060" y="3697"/>
                      <a:pt x="14221" y="3295"/>
                      <a:pt x="14524" y="3001"/>
                    </a:cubicBezTo>
                    <a:cubicBezTo>
                      <a:pt x="14796" y="2729"/>
                      <a:pt x="15175" y="2578"/>
                      <a:pt x="15562" y="2578"/>
                    </a:cubicBezTo>
                    <a:cubicBezTo>
                      <a:pt x="15594" y="2578"/>
                      <a:pt x="15626" y="2579"/>
                      <a:pt x="15657" y="2581"/>
                    </a:cubicBezTo>
                    <a:cubicBezTo>
                      <a:pt x="15679" y="2581"/>
                      <a:pt x="15701" y="2580"/>
                      <a:pt x="15722" y="2580"/>
                    </a:cubicBezTo>
                    <a:cubicBezTo>
                      <a:pt x="16110" y="2580"/>
                      <a:pt x="16485" y="2731"/>
                      <a:pt x="16763" y="3010"/>
                    </a:cubicBezTo>
                    <a:cubicBezTo>
                      <a:pt x="17049" y="3304"/>
                      <a:pt x="17201" y="3706"/>
                      <a:pt x="17174" y="4125"/>
                    </a:cubicBezTo>
                    <a:lnTo>
                      <a:pt x="17174" y="8960"/>
                    </a:lnTo>
                    <a:cubicBezTo>
                      <a:pt x="17174" y="9879"/>
                      <a:pt x="17682" y="10628"/>
                      <a:pt x="18655" y="10628"/>
                    </a:cubicBezTo>
                    <a:cubicBezTo>
                      <a:pt x="19627" y="10628"/>
                      <a:pt x="20153" y="9888"/>
                      <a:pt x="20153" y="8960"/>
                    </a:cubicBezTo>
                    <a:lnTo>
                      <a:pt x="20153" y="4125"/>
                    </a:lnTo>
                    <a:cubicBezTo>
                      <a:pt x="20136" y="3706"/>
                      <a:pt x="20296" y="3295"/>
                      <a:pt x="20599" y="3001"/>
                    </a:cubicBezTo>
                    <a:cubicBezTo>
                      <a:pt x="20880" y="2729"/>
                      <a:pt x="21252" y="2578"/>
                      <a:pt x="21638" y="2578"/>
                    </a:cubicBezTo>
                    <a:cubicBezTo>
                      <a:pt x="21669" y="2578"/>
                      <a:pt x="21701" y="2579"/>
                      <a:pt x="21732" y="2581"/>
                    </a:cubicBezTo>
                    <a:cubicBezTo>
                      <a:pt x="21754" y="2581"/>
                      <a:pt x="21776" y="2580"/>
                      <a:pt x="21797" y="2580"/>
                    </a:cubicBezTo>
                    <a:cubicBezTo>
                      <a:pt x="22185" y="2580"/>
                      <a:pt x="22560" y="2731"/>
                      <a:pt x="22839" y="3010"/>
                    </a:cubicBezTo>
                    <a:cubicBezTo>
                      <a:pt x="23133" y="3304"/>
                      <a:pt x="23285" y="3706"/>
                      <a:pt x="23258" y="4125"/>
                    </a:cubicBezTo>
                    <a:lnTo>
                      <a:pt x="23258" y="8960"/>
                    </a:lnTo>
                    <a:cubicBezTo>
                      <a:pt x="23258" y="9879"/>
                      <a:pt x="23766" y="10628"/>
                      <a:pt x="24739" y="10628"/>
                    </a:cubicBezTo>
                    <a:cubicBezTo>
                      <a:pt x="25711" y="10628"/>
                      <a:pt x="26238" y="9879"/>
                      <a:pt x="26238" y="8960"/>
                    </a:cubicBezTo>
                    <a:lnTo>
                      <a:pt x="26238" y="3447"/>
                    </a:lnTo>
                    <a:cubicBezTo>
                      <a:pt x="26238" y="1422"/>
                      <a:pt x="24605" y="3"/>
                      <a:pt x="22642" y="3"/>
                    </a:cubicBezTo>
                    <a:cubicBezTo>
                      <a:pt x="21447" y="30"/>
                      <a:pt x="20314" y="512"/>
                      <a:pt x="19466" y="1359"/>
                    </a:cubicBezTo>
                    <a:cubicBezTo>
                      <a:pt x="18815" y="512"/>
                      <a:pt x="17914" y="3"/>
                      <a:pt x="16389" y="3"/>
                    </a:cubicBezTo>
                    <a:cubicBezTo>
                      <a:pt x="14783" y="3"/>
                      <a:pt x="13382" y="1359"/>
                      <a:pt x="13382" y="1359"/>
                    </a:cubicBezTo>
                    <a:cubicBezTo>
                      <a:pt x="12722" y="539"/>
                      <a:pt x="11741" y="39"/>
                      <a:pt x="10697" y="3"/>
                    </a:cubicBezTo>
                    <a:cubicBezTo>
                      <a:pt x="9270" y="3"/>
                      <a:pt x="8137" y="628"/>
                      <a:pt x="7450" y="2207"/>
                    </a:cubicBezTo>
                    <a:lnTo>
                      <a:pt x="5407" y="7006"/>
                    </a:lnTo>
                    <a:lnTo>
                      <a:pt x="2802" y="851"/>
                    </a:lnTo>
                    <a:cubicBezTo>
                      <a:pt x="2641" y="494"/>
                      <a:pt x="2356" y="226"/>
                      <a:pt x="1999" y="92"/>
                    </a:cubicBezTo>
                    <a:cubicBezTo>
                      <a:pt x="1836" y="32"/>
                      <a:pt x="1665" y="0"/>
                      <a:pt x="1493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93" name="Google Shape;170;p17">
                <a:extLst>
                  <a:ext uri="{FF2B5EF4-FFF2-40B4-BE49-F238E27FC236}">
                    <a16:creationId xmlns:a16="http://schemas.microsoft.com/office/drawing/2014/main" id="{93213821-10B9-86D7-EC7C-22C694ECC00C}"/>
                  </a:ext>
                </a:extLst>
              </p:cNvPr>
              <p:cNvSpPr/>
              <p:nvPr/>
            </p:nvSpPr>
            <p:spPr>
              <a:xfrm>
                <a:off x="9686657" y="6417557"/>
                <a:ext cx="28082" cy="28082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490" extrusionOk="0">
                    <a:moveTo>
                      <a:pt x="1241" y="223"/>
                    </a:moveTo>
                    <a:cubicBezTo>
                      <a:pt x="1517" y="223"/>
                      <a:pt x="1767" y="331"/>
                      <a:pt x="1963" y="527"/>
                    </a:cubicBezTo>
                    <a:cubicBezTo>
                      <a:pt x="2150" y="714"/>
                      <a:pt x="2258" y="973"/>
                      <a:pt x="2249" y="1240"/>
                    </a:cubicBezTo>
                    <a:lnTo>
                      <a:pt x="2249" y="1249"/>
                    </a:lnTo>
                    <a:cubicBezTo>
                      <a:pt x="2266" y="1615"/>
                      <a:pt x="2079" y="1972"/>
                      <a:pt x="1758" y="2159"/>
                    </a:cubicBezTo>
                    <a:cubicBezTo>
                      <a:pt x="1602" y="2257"/>
                      <a:pt x="1423" y="2307"/>
                      <a:pt x="1244" y="2307"/>
                    </a:cubicBezTo>
                    <a:cubicBezTo>
                      <a:pt x="1064" y="2307"/>
                      <a:pt x="884" y="2257"/>
                      <a:pt x="723" y="2159"/>
                    </a:cubicBezTo>
                    <a:cubicBezTo>
                      <a:pt x="402" y="1972"/>
                      <a:pt x="215" y="1615"/>
                      <a:pt x="241" y="1249"/>
                    </a:cubicBezTo>
                    <a:cubicBezTo>
                      <a:pt x="232" y="982"/>
                      <a:pt x="340" y="723"/>
                      <a:pt x="527" y="527"/>
                    </a:cubicBezTo>
                    <a:cubicBezTo>
                      <a:pt x="714" y="339"/>
                      <a:pt x="973" y="223"/>
                      <a:pt x="1241" y="223"/>
                    </a:cubicBezTo>
                    <a:close/>
                    <a:moveTo>
                      <a:pt x="1241" y="0"/>
                    </a:moveTo>
                    <a:cubicBezTo>
                      <a:pt x="554" y="0"/>
                      <a:pt x="1" y="554"/>
                      <a:pt x="1" y="1240"/>
                    </a:cubicBezTo>
                    <a:cubicBezTo>
                      <a:pt x="1" y="1927"/>
                      <a:pt x="554" y="2489"/>
                      <a:pt x="1241" y="2489"/>
                    </a:cubicBezTo>
                    <a:cubicBezTo>
                      <a:pt x="1927" y="2489"/>
                      <a:pt x="2489" y="1927"/>
                      <a:pt x="2489" y="1240"/>
                    </a:cubicBezTo>
                    <a:cubicBezTo>
                      <a:pt x="2489" y="554"/>
                      <a:pt x="1927" y="0"/>
                      <a:pt x="1241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94" name="Google Shape;171;p17">
                <a:extLst>
                  <a:ext uri="{FF2B5EF4-FFF2-40B4-BE49-F238E27FC236}">
                    <a16:creationId xmlns:a16="http://schemas.microsoft.com/office/drawing/2014/main" id="{79BC19F6-9C91-6D08-01BF-A794B0636C83}"/>
                  </a:ext>
                </a:extLst>
              </p:cNvPr>
              <p:cNvSpPr/>
              <p:nvPr/>
            </p:nvSpPr>
            <p:spPr>
              <a:xfrm>
                <a:off x="9695206" y="6424381"/>
                <a:ext cx="11582" cy="1381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225" extrusionOk="0">
                    <a:moveTo>
                      <a:pt x="554" y="243"/>
                    </a:moveTo>
                    <a:cubicBezTo>
                      <a:pt x="679" y="243"/>
                      <a:pt x="759" y="305"/>
                      <a:pt x="759" y="421"/>
                    </a:cubicBezTo>
                    <a:cubicBezTo>
                      <a:pt x="759" y="520"/>
                      <a:pt x="688" y="591"/>
                      <a:pt x="554" y="591"/>
                    </a:cubicBezTo>
                    <a:lnTo>
                      <a:pt x="277" y="591"/>
                    </a:lnTo>
                    <a:lnTo>
                      <a:pt x="277" y="243"/>
                    </a:lnTo>
                    <a:close/>
                    <a:moveTo>
                      <a:pt x="594" y="1"/>
                    </a:moveTo>
                    <a:cubicBezTo>
                      <a:pt x="584" y="1"/>
                      <a:pt x="573" y="1"/>
                      <a:pt x="563" y="2"/>
                    </a:cubicBezTo>
                    <a:lnTo>
                      <a:pt x="144" y="2"/>
                    </a:lnTo>
                    <a:cubicBezTo>
                      <a:pt x="108" y="2"/>
                      <a:pt x="72" y="11"/>
                      <a:pt x="45" y="38"/>
                    </a:cubicBezTo>
                    <a:cubicBezTo>
                      <a:pt x="28" y="65"/>
                      <a:pt x="10" y="100"/>
                      <a:pt x="10" y="136"/>
                    </a:cubicBezTo>
                    <a:lnTo>
                      <a:pt x="1" y="1090"/>
                    </a:lnTo>
                    <a:cubicBezTo>
                      <a:pt x="1" y="1162"/>
                      <a:pt x="63" y="1224"/>
                      <a:pt x="135" y="1224"/>
                    </a:cubicBezTo>
                    <a:cubicBezTo>
                      <a:pt x="215" y="1224"/>
                      <a:pt x="277" y="1162"/>
                      <a:pt x="277" y="1090"/>
                    </a:cubicBezTo>
                    <a:lnTo>
                      <a:pt x="277" y="823"/>
                    </a:lnTo>
                    <a:lnTo>
                      <a:pt x="483" y="823"/>
                    </a:lnTo>
                    <a:lnTo>
                      <a:pt x="741" y="1144"/>
                    </a:lnTo>
                    <a:cubicBezTo>
                      <a:pt x="777" y="1189"/>
                      <a:pt x="822" y="1215"/>
                      <a:pt x="875" y="1215"/>
                    </a:cubicBezTo>
                    <a:cubicBezTo>
                      <a:pt x="911" y="1215"/>
                      <a:pt x="938" y="1198"/>
                      <a:pt x="964" y="1180"/>
                    </a:cubicBezTo>
                    <a:cubicBezTo>
                      <a:pt x="991" y="1153"/>
                      <a:pt x="1000" y="1126"/>
                      <a:pt x="1000" y="1090"/>
                    </a:cubicBezTo>
                    <a:cubicBezTo>
                      <a:pt x="1000" y="1055"/>
                      <a:pt x="982" y="1019"/>
                      <a:pt x="955" y="992"/>
                    </a:cubicBezTo>
                    <a:lnTo>
                      <a:pt x="777" y="760"/>
                    </a:lnTo>
                    <a:cubicBezTo>
                      <a:pt x="929" y="707"/>
                      <a:pt x="1027" y="564"/>
                      <a:pt x="1018" y="395"/>
                    </a:cubicBezTo>
                    <a:cubicBezTo>
                      <a:pt x="1018" y="296"/>
                      <a:pt x="982" y="198"/>
                      <a:pt x="911" y="127"/>
                    </a:cubicBezTo>
                    <a:cubicBezTo>
                      <a:pt x="821" y="45"/>
                      <a:pt x="708" y="1"/>
                      <a:pt x="594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ADA0176A-0954-D47B-682A-50E5BE6BB9C9}"/>
                </a:ext>
              </a:extLst>
            </p:cNvPr>
            <p:cNvGrpSpPr/>
            <p:nvPr/>
          </p:nvGrpSpPr>
          <p:grpSpPr>
            <a:xfrm>
              <a:off x="2581352" y="3307450"/>
              <a:ext cx="1834710" cy="391030"/>
              <a:chOff x="9929032" y="6375400"/>
              <a:chExt cx="934293" cy="199125"/>
            </a:xfrm>
          </p:grpSpPr>
          <p:sp>
            <p:nvSpPr>
              <p:cNvPr id="281" name="Google Shape;164;p17">
                <a:extLst>
                  <a:ext uri="{FF2B5EF4-FFF2-40B4-BE49-F238E27FC236}">
                    <a16:creationId xmlns:a16="http://schemas.microsoft.com/office/drawing/2014/main" id="{AA2AEF41-43F8-EE79-B7C6-EB8B987F974E}"/>
                  </a:ext>
                </a:extLst>
              </p:cNvPr>
              <p:cNvSpPr/>
              <p:nvPr/>
            </p:nvSpPr>
            <p:spPr>
              <a:xfrm>
                <a:off x="10186397" y="6402952"/>
                <a:ext cx="676928" cy="134749"/>
              </a:xfrm>
              <a:custGeom>
                <a:avLst/>
                <a:gdLst/>
                <a:ahLst/>
                <a:cxnLst/>
                <a:rect l="l" t="t" r="r" b="b"/>
                <a:pathLst>
                  <a:path w="60022" h="11948" extrusionOk="0">
                    <a:moveTo>
                      <a:pt x="14140" y="571"/>
                    </a:moveTo>
                    <a:cubicBezTo>
                      <a:pt x="13861" y="571"/>
                      <a:pt x="13583" y="675"/>
                      <a:pt x="13364" y="885"/>
                    </a:cubicBezTo>
                    <a:cubicBezTo>
                      <a:pt x="13150" y="1081"/>
                      <a:pt x="13034" y="1358"/>
                      <a:pt x="13043" y="1652"/>
                    </a:cubicBezTo>
                    <a:cubicBezTo>
                      <a:pt x="13043" y="1938"/>
                      <a:pt x="13159" y="2214"/>
                      <a:pt x="13364" y="2411"/>
                    </a:cubicBezTo>
                    <a:cubicBezTo>
                      <a:pt x="13562" y="2600"/>
                      <a:pt x="13826" y="2714"/>
                      <a:pt x="14109" y="2714"/>
                    </a:cubicBezTo>
                    <a:cubicBezTo>
                      <a:pt x="14119" y="2714"/>
                      <a:pt x="14130" y="2714"/>
                      <a:pt x="14140" y="2714"/>
                    </a:cubicBezTo>
                    <a:cubicBezTo>
                      <a:pt x="14150" y="2714"/>
                      <a:pt x="14161" y="2714"/>
                      <a:pt x="14171" y="2714"/>
                    </a:cubicBezTo>
                    <a:cubicBezTo>
                      <a:pt x="14445" y="2714"/>
                      <a:pt x="14710" y="2600"/>
                      <a:pt x="14907" y="2411"/>
                    </a:cubicBezTo>
                    <a:cubicBezTo>
                      <a:pt x="15122" y="2214"/>
                      <a:pt x="15237" y="1938"/>
                      <a:pt x="15229" y="1643"/>
                    </a:cubicBezTo>
                    <a:cubicBezTo>
                      <a:pt x="15229" y="1358"/>
                      <a:pt x="15113" y="1081"/>
                      <a:pt x="14916" y="885"/>
                    </a:cubicBezTo>
                    <a:cubicBezTo>
                      <a:pt x="14698" y="675"/>
                      <a:pt x="14419" y="571"/>
                      <a:pt x="14140" y="571"/>
                    </a:cubicBezTo>
                    <a:close/>
                    <a:moveTo>
                      <a:pt x="32045" y="5283"/>
                    </a:moveTo>
                    <a:cubicBezTo>
                      <a:pt x="32678" y="5292"/>
                      <a:pt x="33178" y="5506"/>
                      <a:pt x="33526" y="5934"/>
                    </a:cubicBezTo>
                    <a:cubicBezTo>
                      <a:pt x="33882" y="6354"/>
                      <a:pt x="34061" y="6987"/>
                      <a:pt x="34061" y="7835"/>
                    </a:cubicBezTo>
                    <a:cubicBezTo>
                      <a:pt x="34061" y="8691"/>
                      <a:pt x="33891" y="9324"/>
                      <a:pt x="33543" y="9761"/>
                    </a:cubicBezTo>
                    <a:cubicBezTo>
                      <a:pt x="33204" y="10190"/>
                      <a:pt x="32705" y="10404"/>
                      <a:pt x="32054" y="10404"/>
                    </a:cubicBezTo>
                    <a:cubicBezTo>
                      <a:pt x="31385" y="10404"/>
                      <a:pt x="30876" y="10190"/>
                      <a:pt x="30510" y="9761"/>
                    </a:cubicBezTo>
                    <a:cubicBezTo>
                      <a:pt x="30153" y="9333"/>
                      <a:pt x="29975" y="8700"/>
                      <a:pt x="29975" y="7888"/>
                    </a:cubicBezTo>
                    <a:lnTo>
                      <a:pt x="29966" y="7888"/>
                    </a:lnTo>
                    <a:cubicBezTo>
                      <a:pt x="29966" y="7050"/>
                      <a:pt x="30153" y="6407"/>
                      <a:pt x="30510" y="5961"/>
                    </a:cubicBezTo>
                    <a:cubicBezTo>
                      <a:pt x="30876" y="5506"/>
                      <a:pt x="31385" y="5283"/>
                      <a:pt x="32045" y="5283"/>
                    </a:cubicBezTo>
                    <a:close/>
                    <a:moveTo>
                      <a:pt x="46577" y="5283"/>
                    </a:moveTo>
                    <a:cubicBezTo>
                      <a:pt x="47219" y="5292"/>
                      <a:pt x="47710" y="5506"/>
                      <a:pt x="48067" y="5934"/>
                    </a:cubicBezTo>
                    <a:cubicBezTo>
                      <a:pt x="48415" y="6354"/>
                      <a:pt x="48593" y="6987"/>
                      <a:pt x="48593" y="7835"/>
                    </a:cubicBezTo>
                    <a:cubicBezTo>
                      <a:pt x="48593" y="8691"/>
                      <a:pt x="48424" y="9324"/>
                      <a:pt x="48085" y="9761"/>
                    </a:cubicBezTo>
                    <a:cubicBezTo>
                      <a:pt x="47737" y="10190"/>
                      <a:pt x="47246" y="10404"/>
                      <a:pt x="46595" y="10404"/>
                    </a:cubicBezTo>
                    <a:cubicBezTo>
                      <a:pt x="46582" y="10404"/>
                      <a:pt x="46568" y="10404"/>
                      <a:pt x="46555" y="10404"/>
                    </a:cubicBezTo>
                    <a:cubicBezTo>
                      <a:pt x="45905" y="10404"/>
                      <a:pt x="45401" y="10190"/>
                      <a:pt x="45052" y="9770"/>
                    </a:cubicBezTo>
                    <a:cubicBezTo>
                      <a:pt x="44686" y="9333"/>
                      <a:pt x="44507" y="8709"/>
                      <a:pt x="44507" y="7888"/>
                    </a:cubicBezTo>
                    <a:cubicBezTo>
                      <a:pt x="44507" y="7050"/>
                      <a:pt x="44686" y="6407"/>
                      <a:pt x="45052" y="5961"/>
                    </a:cubicBezTo>
                    <a:cubicBezTo>
                      <a:pt x="45408" y="5506"/>
                      <a:pt x="45926" y="5283"/>
                      <a:pt x="46577" y="5283"/>
                    </a:cubicBezTo>
                    <a:close/>
                    <a:moveTo>
                      <a:pt x="27294" y="3784"/>
                    </a:moveTo>
                    <a:cubicBezTo>
                      <a:pt x="26880" y="3784"/>
                      <a:pt x="26476" y="3917"/>
                      <a:pt x="26139" y="4159"/>
                    </a:cubicBezTo>
                    <a:cubicBezTo>
                      <a:pt x="25800" y="4400"/>
                      <a:pt x="25550" y="4748"/>
                      <a:pt x="25399" y="5140"/>
                    </a:cubicBezTo>
                    <a:lnTo>
                      <a:pt x="25372" y="5140"/>
                    </a:lnTo>
                    <a:lnTo>
                      <a:pt x="25372" y="3909"/>
                    </a:lnTo>
                    <a:lnTo>
                      <a:pt x="23579" y="3909"/>
                    </a:lnTo>
                    <a:lnTo>
                      <a:pt x="23579" y="11751"/>
                    </a:lnTo>
                    <a:lnTo>
                      <a:pt x="25363" y="11751"/>
                    </a:lnTo>
                    <a:lnTo>
                      <a:pt x="25363" y="7790"/>
                    </a:lnTo>
                    <a:cubicBezTo>
                      <a:pt x="25363" y="7005"/>
                      <a:pt x="25515" y="6416"/>
                      <a:pt x="25818" y="6033"/>
                    </a:cubicBezTo>
                    <a:cubicBezTo>
                      <a:pt x="26085" y="5676"/>
                      <a:pt x="26496" y="5462"/>
                      <a:pt x="26933" y="5462"/>
                    </a:cubicBezTo>
                    <a:cubicBezTo>
                      <a:pt x="26956" y="5461"/>
                      <a:pt x="26978" y="5460"/>
                      <a:pt x="27001" y="5460"/>
                    </a:cubicBezTo>
                    <a:cubicBezTo>
                      <a:pt x="27201" y="5460"/>
                      <a:pt x="27401" y="5496"/>
                      <a:pt x="27593" y="5560"/>
                    </a:cubicBezTo>
                    <a:cubicBezTo>
                      <a:pt x="27736" y="5604"/>
                      <a:pt x="27879" y="5667"/>
                      <a:pt x="28004" y="5756"/>
                    </a:cubicBezTo>
                    <a:lnTo>
                      <a:pt x="28004" y="3891"/>
                    </a:lnTo>
                    <a:cubicBezTo>
                      <a:pt x="27914" y="3856"/>
                      <a:pt x="27816" y="3829"/>
                      <a:pt x="27718" y="3811"/>
                    </a:cubicBezTo>
                    <a:cubicBezTo>
                      <a:pt x="27584" y="3793"/>
                      <a:pt x="27459" y="3784"/>
                      <a:pt x="27334" y="3784"/>
                    </a:cubicBezTo>
                    <a:cubicBezTo>
                      <a:pt x="27321" y="3784"/>
                      <a:pt x="27308" y="3784"/>
                      <a:pt x="27294" y="3784"/>
                    </a:cubicBezTo>
                    <a:close/>
                    <a:moveTo>
                      <a:pt x="0" y="823"/>
                    </a:moveTo>
                    <a:lnTo>
                      <a:pt x="0" y="11760"/>
                    </a:lnTo>
                    <a:lnTo>
                      <a:pt x="1695" y="11760"/>
                    </a:lnTo>
                    <a:lnTo>
                      <a:pt x="1695" y="3187"/>
                    </a:lnTo>
                    <a:lnTo>
                      <a:pt x="1722" y="3187"/>
                    </a:lnTo>
                    <a:lnTo>
                      <a:pt x="5094" y="11760"/>
                    </a:lnTo>
                    <a:lnTo>
                      <a:pt x="6316" y="11760"/>
                    </a:lnTo>
                    <a:lnTo>
                      <a:pt x="9617" y="3187"/>
                    </a:lnTo>
                    <a:lnTo>
                      <a:pt x="9644" y="3187"/>
                    </a:lnTo>
                    <a:lnTo>
                      <a:pt x="9644" y="11751"/>
                    </a:lnTo>
                    <a:lnTo>
                      <a:pt x="11500" y="11751"/>
                    </a:lnTo>
                    <a:lnTo>
                      <a:pt x="11500" y="823"/>
                    </a:lnTo>
                    <a:lnTo>
                      <a:pt x="8957" y="823"/>
                    </a:lnTo>
                    <a:lnTo>
                      <a:pt x="5728" y="8923"/>
                    </a:lnTo>
                    <a:lnTo>
                      <a:pt x="5683" y="8923"/>
                    </a:lnTo>
                    <a:lnTo>
                      <a:pt x="2641" y="823"/>
                    </a:lnTo>
                    <a:close/>
                    <a:moveTo>
                      <a:pt x="13221" y="3918"/>
                    </a:moveTo>
                    <a:lnTo>
                      <a:pt x="13221" y="11760"/>
                    </a:lnTo>
                    <a:lnTo>
                      <a:pt x="15023" y="11760"/>
                    </a:lnTo>
                    <a:lnTo>
                      <a:pt x="15023" y="3918"/>
                    </a:lnTo>
                    <a:close/>
                    <a:moveTo>
                      <a:pt x="39726" y="3722"/>
                    </a:moveTo>
                    <a:cubicBezTo>
                      <a:pt x="38851" y="3722"/>
                      <a:pt x="38147" y="3945"/>
                      <a:pt x="37603" y="4400"/>
                    </a:cubicBezTo>
                    <a:cubicBezTo>
                      <a:pt x="37067" y="4819"/>
                      <a:pt x="36764" y="5462"/>
                      <a:pt x="36782" y="6148"/>
                    </a:cubicBezTo>
                    <a:cubicBezTo>
                      <a:pt x="36764" y="6639"/>
                      <a:pt x="36907" y="7121"/>
                      <a:pt x="37192" y="7504"/>
                    </a:cubicBezTo>
                    <a:cubicBezTo>
                      <a:pt x="37469" y="7861"/>
                      <a:pt x="37942" y="8174"/>
                      <a:pt x="38602" y="8459"/>
                    </a:cubicBezTo>
                    <a:cubicBezTo>
                      <a:pt x="39012" y="8602"/>
                      <a:pt x="39396" y="8807"/>
                      <a:pt x="39744" y="9066"/>
                    </a:cubicBezTo>
                    <a:cubicBezTo>
                      <a:pt x="39931" y="9217"/>
                      <a:pt x="40038" y="9458"/>
                      <a:pt x="40038" y="9708"/>
                    </a:cubicBezTo>
                    <a:cubicBezTo>
                      <a:pt x="40056" y="9949"/>
                      <a:pt x="39949" y="10172"/>
                      <a:pt x="39753" y="10306"/>
                    </a:cubicBezTo>
                    <a:cubicBezTo>
                      <a:pt x="39510" y="10423"/>
                      <a:pt x="39241" y="10479"/>
                      <a:pt x="38974" y="10479"/>
                    </a:cubicBezTo>
                    <a:cubicBezTo>
                      <a:pt x="38936" y="10479"/>
                      <a:pt x="38898" y="10477"/>
                      <a:pt x="38860" y="10475"/>
                    </a:cubicBezTo>
                    <a:cubicBezTo>
                      <a:pt x="38504" y="10466"/>
                      <a:pt x="38165" y="10395"/>
                      <a:pt x="37834" y="10270"/>
                    </a:cubicBezTo>
                    <a:cubicBezTo>
                      <a:pt x="37460" y="10136"/>
                      <a:pt x="37103" y="9949"/>
                      <a:pt x="36782" y="9717"/>
                    </a:cubicBezTo>
                    <a:lnTo>
                      <a:pt x="36782" y="11519"/>
                    </a:lnTo>
                    <a:cubicBezTo>
                      <a:pt x="37094" y="11662"/>
                      <a:pt x="37424" y="11760"/>
                      <a:pt x="37754" y="11822"/>
                    </a:cubicBezTo>
                    <a:cubicBezTo>
                      <a:pt x="38102" y="11894"/>
                      <a:pt x="38450" y="11929"/>
                      <a:pt x="38807" y="11938"/>
                    </a:cubicBezTo>
                    <a:cubicBezTo>
                      <a:pt x="39744" y="11938"/>
                      <a:pt x="40484" y="11715"/>
                      <a:pt x="41037" y="11260"/>
                    </a:cubicBezTo>
                    <a:cubicBezTo>
                      <a:pt x="41572" y="10841"/>
                      <a:pt x="41885" y="10190"/>
                      <a:pt x="41867" y="9494"/>
                    </a:cubicBezTo>
                    <a:cubicBezTo>
                      <a:pt x="41876" y="9012"/>
                      <a:pt x="41724" y="8539"/>
                      <a:pt x="41430" y="8165"/>
                    </a:cubicBezTo>
                    <a:cubicBezTo>
                      <a:pt x="41153" y="7799"/>
                      <a:pt x="40645" y="7460"/>
                      <a:pt x="39922" y="7165"/>
                    </a:cubicBezTo>
                    <a:cubicBezTo>
                      <a:pt x="39369" y="6942"/>
                      <a:pt x="39012" y="6746"/>
                      <a:pt x="38843" y="6603"/>
                    </a:cubicBezTo>
                    <a:cubicBezTo>
                      <a:pt x="38682" y="6443"/>
                      <a:pt x="38593" y="6211"/>
                      <a:pt x="38602" y="5979"/>
                    </a:cubicBezTo>
                    <a:lnTo>
                      <a:pt x="38593" y="5970"/>
                    </a:lnTo>
                    <a:cubicBezTo>
                      <a:pt x="38593" y="5747"/>
                      <a:pt x="38700" y="5533"/>
                      <a:pt x="38887" y="5408"/>
                    </a:cubicBezTo>
                    <a:cubicBezTo>
                      <a:pt x="39104" y="5272"/>
                      <a:pt x="39349" y="5200"/>
                      <a:pt x="39598" y="5200"/>
                    </a:cubicBezTo>
                    <a:cubicBezTo>
                      <a:pt x="39626" y="5200"/>
                      <a:pt x="39653" y="5201"/>
                      <a:pt x="39681" y="5203"/>
                    </a:cubicBezTo>
                    <a:cubicBezTo>
                      <a:pt x="40002" y="5203"/>
                      <a:pt x="40315" y="5265"/>
                      <a:pt x="40618" y="5381"/>
                    </a:cubicBezTo>
                    <a:cubicBezTo>
                      <a:pt x="40912" y="5479"/>
                      <a:pt x="41189" y="5622"/>
                      <a:pt x="41448" y="5801"/>
                    </a:cubicBezTo>
                    <a:lnTo>
                      <a:pt x="41448" y="4043"/>
                    </a:lnTo>
                    <a:cubicBezTo>
                      <a:pt x="41180" y="3936"/>
                      <a:pt x="40903" y="3856"/>
                      <a:pt x="40618" y="3811"/>
                    </a:cubicBezTo>
                    <a:cubicBezTo>
                      <a:pt x="40323" y="3749"/>
                      <a:pt x="40020" y="3722"/>
                      <a:pt x="39726" y="3722"/>
                    </a:cubicBezTo>
                    <a:close/>
                    <a:moveTo>
                      <a:pt x="54619" y="0"/>
                    </a:moveTo>
                    <a:cubicBezTo>
                      <a:pt x="53904" y="0"/>
                      <a:pt x="53219" y="292"/>
                      <a:pt x="52706" y="796"/>
                    </a:cubicBezTo>
                    <a:cubicBezTo>
                      <a:pt x="52180" y="1331"/>
                      <a:pt x="51894" y="2063"/>
                      <a:pt x="51921" y="2821"/>
                    </a:cubicBezTo>
                    <a:lnTo>
                      <a:pt x="51921" y="3918"/>
                    </a:lnTo>
                    <a:lnTo>
                      <a:pt x="50645" y="3918"/>
                    </a:lnTo>
                    <a:lnTo>
                      <a:pt x="50645" y="5426"/>
                    </a:lnTo>
                    <a:lnTo>
                      <a:pt x="51921" y="5426"/>
                    </a:lnTo>
                    <a:lnTo>
                      <a:pt x="51921" y="11751"/>
                    </a:lnTo>
                    <a:lnTo>
                      <a:pt x="53741" y="11751"/>
                    </a:lnTo>
                    <a:lnTo>
                      <a:pt x="53741" y="5426"/>
                    </a:lnTo>
                    <a:lnTo>
                      <a:pt x="56417" y="5426"/>
                    </a:lnTo>
                    <a:lnTo>
                      <a:pt x="56408" y="9449"/>
                    </a:lnTo>
                    <a:cubicBezTo>
                      <a:pt x="56408" y="10279"/>
                      <a:pt x="56604" y="10903"/>
                      <a:pt x="56979" y="11314"/>
                    </a:cubicBezTo>
                    <a:cubicBezTo>
                      <a:pt x="57354" y="11733"/>
                      <a:pt x="57916" y="11938"/>
                      <a:pt x="58674" y="11938"/>
                    </a:cubicBezTo>
                    <a:cubicBezTo>
                      <a:pt x="58933" y="11938"/>
                      <a:pt x="59200" y="11911"/>
                      <a:pt x="59459" y="11858"/>
                    </a:cubicBezTo>
                    <a:cubicBezTo>
                      <a:pt x="59655" y="11822"/>
                      <a:pt x="59843" y="11760"/>
                      <a:pt x="60021" y="11671"/>
                    </a:cubicBezTo>
                    <a:lnTo>
                      <a:pt x="60021" y="10145"/>
                    </a:lnTo>
                    <a:cubicBezTo>
                      <a:pt x="59905" y="10225"/>
                      <a:pt x="59780" y="10288"/>
                      <a:pt x="59646" y="10332"/>
                    </a:cubicBezTo>
                    <a:cubicBezTo>
                      <a:pt x="59522" y="10377"/>
                      <a:pt x="59397" y="10404"/>
                      <a:pt x="59272" y="10404"/>
                    </a:cubicBezTo>
                    <a:cubicBezTo>
                      <a:pt x="58906" y="10404"/>
                      <a:pt x="58638" y="10306"/>
                      <a:pt x="58469" y="10109"/>
                    </a:cubicBezTo>
                    <a:cubicBezTo>
                      <a:pt x="58299" y="9913"/>
                      <a:pt x="58210" y="9574"/>
                      <a:pt x="58210" y="9092"/>
                    </a:cubicBezTo>
                    <a:lnTo>
                      <a:pt x="58210" y="5426"/>
                    </a:lnTo>
                    <a:lnTo>
                      <a:pt x="60021" y="5426"/>
                    </a:lnTo>
                    <a:lnTo>
                      <a:pt x="60021" y="3918"/>
                    </a:lnTo>
                    <a:lnTo>
                      <a:pt x="58210" y="3918"/>
                    </a:lnTo>
                    <a:lnTo>
                      <a:pt x="58210" y="1590"/>
                    </a:lnTo>
                    <a:lnTo>
                      <a:pt x="56408" y="2152"/>
                    </a:lnTo>
                    <a:lnTo>
                      <a:pt x="56408" y="3909"/>
                    </a:lnTo>
                    <a:lnTo>
                      <a:pt x="53741" y="3909"/>
                    </a:lnTo>
                    <a:lnTo>
                      <a:pt x="53741" y="2955"/>
                    </a:lnTo>
                    <a:cubicBezTo>
                      <a:pt x="53741" y="2491"/>
                      <a:pt x="53848" y="2134"/>
                      <a:pt x="54053" y="1884"/>
                    </a:cubicBezTo>
                    <a:cubicBezTo>
                      <a:pt x="54254" y="1658"/>
                      <a:pt x="54550" y="1526"/>
                      <a:pt x="54852" y="1526"/>
                    </a:cubicBezTo>
                    <a:cubicBezTo>
                      <a:pt x="54871" y="1526"/>
                      <a:pt x="54890" y="1526"/>
                      <a:pt x="54909" y="1527"/>
                    </a:cubicBezTo>
                    <a:cubicBezTo>
                      <a:pt x="55088" y="1527"/>
                      <a:pt x="55257" y="1545"/>
                      <a:pt x="55427" y="1599"/>
                    </a:cubicBezTo>
                    <a:cubicBezTo>
                      <a:pt x="55525" y="1634"/>
                      <a:pt x="55632" y="1679"/>
                      <a:pt x="55730" y="1733"/>
                    </a:cubicBezTo>
                    <a:lnTo>
                      <a:pt x="55730" y="145"/>
                    </a:lnTo>
                    <a:cubicBezTo>
                      <a:pt x="55587" y="91"/>
                      <a:pt x="55436" y="55"/>
                      <a:pt x="55284" y="38"/>
                    </a:cubicBezTo>
                    <a:cubicBezTo>
                      <a:pt x="55097" y="20"/>
                      <a:pt x="54900" y="2"/>
                      <a:pt x="54713" y="2"/>
                    </a:cubicBezTo>
                    <a:cubicBezTo>
                      <a:pt x="54682" y="1"/>
                      <a:pt x="54650" y="0"/>
                      <a:pt x="54619" y="0"/>
                    </a:cubicBezTo>
                    <a:close/>
                    <a:moveTo>
                      <a:pt x="20394" y="3704"/>
                    </a:moveTo>
                    <a:cubicBezTo>
                      <a:pt x="19082" y="3722"/>
                      <a:pt x="18065" y="4132"/>
                      <a:pt x="17343" y="4944"/>
                    </a:cubicBezTo>
                    <a:cubicBezTo>
                      <a:pt x="16629" y="5756"/>
                      <a:pt x="16263" y="6791"/>
                      <a:pt x="16263" y="8049"/>
                    </a:cubicBezTo>
                    <a:cubicBezTo>
                      <a:pt x="16272" y="9182"/>
                      <a:pt x="16620" y="10118"/>
                      <a:pt x="17316" y="10850"/>
                    </a:cubicBezTo>
                    <a:cubicBezTo>
                      <a:pt x="18021" y="11572"/>
                      <a:pt x="18931" y="11938"/>
                      <a:pt x="20055" y="11938"/>
                    </a:cubicBezTo>
                    <a:cubicBezTo>
                      <a:pt x="20089" y="11939"/>
                      <a:pt x="20122" y="11939"/>
                      <a:pt x="20156" y="11939"/>
                    </a:cubicBezTo>
                    <a:cubicBezTo>
                      <a:pt x="20524" y="11939"/>
                      <a:pt x="20891" y="11895"/>
                      <a:pt x="21250" y="11813"/>
                    </a:cubicBezTo>
                    <a:cubicBezTo>
                      <a:pt x="21589" y="11733"/>
                      <a:pt x="21919" y="11608"/>
                      <a:pt x="22223" y="11430"/>
                    </a:cubicBezTo>
                    <a:lnTo>
                      <a:pt x="22223" y="9717"/>
                    </a:lnTo>
                    <a:cubicBezTo>
                      <a:pt x="21955" y="9922"/>
                      <a:pt x="21652" y="10092"/>
                      <a:pt x="21331" y="10216"/>
                    </a:cubicBezTo>
                    <a:cubicBezTo>
                      <a:pt x="21054" y="10341"/>
                      <a:pt x="20760" y="10404"/>
                      <a:pt x="20456" y="10404"/>
                    </a:cubicBezTo>
                    <a:lnTo>
                      <a:pt x="20447" y="10404"/>
                    </a:lnTo>
                    <a:cubicBezTo>
                      <a:pt x="19734" y="10404"/>
                      <a:pt x="19163" y="10181"/>
                      <a:pt x="18752" y="9744"/>
                    </a:cubicBezTo>
                    <a:cubicBezTo>
                      <a:pt x="18333" y="9315"/>
                      <a:pt x="18128" y="8691"/>
                      <a:pt x="18128" y="7888"/>
                    </a:cubicBezTo>
                    <a:cubicBezTo>
                      <a:pt x="18128" y="7085"/>
                      <a:pt x="18342" y="6452"/>
                      <a:pt x="18779" y="5979"/>
                    </a:cubicBezTo>
                    <a:cubicBezTo>
                      <a:pt x="19204" y="5520"/>
                      <a:pt x="19791" y="5263"/>
                      <a:pt x="20401" y="5263"/>
                    </a:cubicBezTo>
                    <a:cubicBezTo>
                      <a:pt x="20431" y="5263"/>
                      <a:pt x="20462" y="5264"/>
                      <a:pt x="20492" y="5265"/>
                    </a:cubicBezTo>
                    <a:cubicBezTo>
                      <a:pt x="20795" y="5274"/>
                      <a:pt x="21099" y="5337"/>
                      <a:pt x="21384" y="5453"/>
                    </a:cubicBezTo>
                    <a:cubicBezTo>
                      <a:pt x="21687" y="5569"/>
                      <a:pt x="21973" y="5729"/>
                      <a:pt x="22232" y="5925"/>
                    </a:cubicBezTo>
                    <a:lnTo>
                      <a:pt x="22232" y="4159"/>
                    </a:lnTo>
                    <a:cubicBezTo>
                      <a:pt x="21973" y="4016"/>
                      <a:pt x="21696" y="3909"/>
                      <a:pt x="21411" y="3838"/>
                    </a:cubicBezTo>
                    <a:cubicBezTo>
                      <a:pt x="21081" y="3758"/>
                      <a:pt x="20733" y="3713"/>
                      <a:pt x="20394" y="3704"/>
                    </a:cubicBezTo>
                    <a:close/>
                    <a:moveTo>
                      <a:pt x="32134" y="3731"/>
                    </a:moveTo>
                    <a:cubicBezTo>
                      <a:pt x="30867" y="3731"/>
                      <a:pt x="29886" y="4115"/>
                      <a:pt x="29172" y="4864"/>
                    </a:cubicBezTo>
                    <a:cubicBezTo>
                      <a:pt x="28458" y="5622"/>
                      <a:pt x="28102" y="6648"/>
                      <a:pt x="28102" y="7951"/>
                    </a:cubicBezTo>
                    <a:cubicBezTo>
                      <a:pt x="28102" y="9182"/>
                      <a:pt x="28458" y="10163"/>
                      <a:pt x="29145" y="10877"/>
                    </a:cubicBezTo>
                    <a:cubicBezTo>
                      <a:pt x="29841" y="11590"/>
                      <a:pt x="30778" y="11947"/>
                      <a:pt x="31956" y="11947"/>
                    </a:cubicBezTo>
                    <a:cubicBezTo>
                      <a:pt x="33187" y="11947"/>
                      <a:pt x="34150" y="11572"/>
                      <a:pt x="34864" y="10814"/>
                    </a:cubicBezTo>
                    <a:cubicBezTo>
                      <a:pt x="35577" y="10065"/>
                      <a:pt x="35934" y="9057"/>
                      <a:pt x="35934" y="7781"/>
                    </a:cubicBezTo>
                    <a:cubicBezTo>
                      <a:pt x="35925" y="6541"/>
                      <a:pt x="35595" y="5551"/>
                      <a:pt x="34926" y="4828"/>
                    </a:cubicBezTo>
                    <a:cubicBezTo>
                      <a:pt x="34257" y="4097"/>
                      <a:pt x="33329" y="3731"/>
                      <a:pt x="32134" y="3731"/>
                    </a:cubicBezTo>
                    <a:close/>
                    <a:moveTo>
                      <a:pt x="46666" y="3740"/>
                    </a:moveTo>
                    <a:cubicBezTo>
                      <a:pt x="45408" y="3740"/>
                      <a:pt x="44418" y="4115"/>
                      <a:pt x="43705" y="4873"/>
                    </a:cubicBezTo>
                    <a:cubicBezTo>
                      <a:pt x="43000" y="5631"/>
                      <a:pt x="42643" y="6657"/>
                      <a:pt x="42643" y="7951"/>
                    </a:cubicBezTo>
                    <a:lnTo>
                      <a:pt x="42634" y="7951"/>
                    </a:lnTo>
                    <a:cubicBezTo>
                      <a:pt x="42643" y="9191"/>
                      <a:pt x="42991" y="10172"/>
                      <a:pt x="43687" y="10886"/>
                    </a:cubicBezTo>
                    <a:cubicBezTo>
                      <a:pt x="44374" y="11590"/>
                      <a:pt x="45310" y="11947"/>
                      <a:pt x="46497" y="11947"/>
                    </a:cubicBezTo>
                    <a:cubicBezTo>
                      <a:pt x="46511" y="11947"/>
                      <a:pt x="46525" y="11947"/>
                      <a:pt x="46538" y="11947"/>
                    </a:cubicBezTo>
                    <a:cubicBezTo>
                      <a:pt x="47741" y="11947"/>
                      <a:pt x="48700" y="11564"/>
                      <a:pt x="49405" y="10823"/>
                    </a:cubicBezTo>
                    <a:cubicBezTo>
                      <a:pt x="50110" y="10074"/>
                      <a:pt x="50467" y="9057"/>
                      <a:pt x="50467" y="7790"/>
                    </a:cubicBezTo>
                    <a:cubicBezTo>
                      <a:pt x="50467" y="6550"/>
                      <a:pt x="50128" y="5560"/>
                      <a:pt x="49459" y="4828"/>
                    </a:cubicBezTo>
                    <a:cubicBezTo>
                      <a:pt x="48790" y="4106"/>
                      <a:pt x="47862" y="3740"/>
                      <a:pt x="46666" y="374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82" name="Google Shape;173;p17">
                <a:extLst>
                  <a:ext uri="{FF2B5EF4-FFF2-40B4-BE49-F238E27FC236}">
                    <a16:creationId xmlns:a16="http://schemas.microsoft.com/office/drawing/2014/main" id="{21A3F8A8-B306-C926-078D-87C798019530}"/>
                  </a:ext>
                </a:extLst>
              </p:cNvPr>
              <p:cNvSpPr/>
              <p:nvPr/>
            </p:nvSpPr>
            <p:spPr>
              <a:xfrm>
                <a:off x="9929032" y="6375400"/>
                <a:ext cx="91972" cy="91871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46" extrusionOk="0">
                    <a:moveTo>
                      <a:pt x="0" y="1"/>
                    </a:moveTo>
                    <a:lnTo>
                      <a:pt x="0" y="8145"/>
                    </a:lnTo>
                    <a:lnTo>
                      <a:pt x="8154" y="8145"/>
                    </a:lnTo>
                    <a:lnTo>
                      <a:pt x="8154" y="1"/>
                    </a:lnTo>
                    <a:close/>
                  </a:path>
                </a:pathLst>
              </a:custGeom>
              <a:solidFill>
                <a:srgbClr val="F0512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85" name="Google Shape;174;p17">
                <a:extLst>
                  <a:ext uri="{FF2B5EF4-FFF2-40B4-BE49-F238E27FC236}">
                    <a16:creationId xmlns:a16="http://schemas.microsoft.com/office/drawing/2014/main" id="{4EFDDC70-3D3A-3618-0209-634A1EF91C23}"/>
                  </a:ext>
                </a:extLst>
              </p:cNvPr>
              <p:cNvSpPr/>
              <p:nvPr/>
            </p:nvSpPr>
            <p:spPr>
              <a:xfrm>
                <a:off x="10036286" y="6375400"/>
                <a:ext cx="91871" cy="91871"/>
              </a:xfrm>
              <a:custGeom>
                <a:avLst/>
                <a:gdLst/>
                <a:ahLst/>
                <a:cxnLst/>
                <a:rect l="l" t="t" r="r" b="b"/>
                <a:pathLst>
                  <a:path w="8146" h="8146" extrusionOk="0">
                    <a:moveTo>
                      <a:pt x="0" y="1"/>
                    </a:moveTo>
                    <a:lnTo>
                      <a:pt x="0" y="8145"/>
                    </a:lnTo>
                    <a:lnTo>
                      <a:pt x="8145" y="8145"/>
                    </a:lnTo>
                    <a:lnTo>
                      <a:pt x="8145" y="1"/>
                    </a:lnTo>
                    <a:close/>
                  </a:path>
                </a:pathLst>
              </a:custGeom>
              <a:solidFill>
                <a:srgbClr val="7EBA4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86" name="Google Shape;175;p17">
                <a:extLst>
                  <a:ext uri="{FF2B5EF4-FFF2-40B4-BE49-F238E27FC236}">
                    <a16:creationId xmlns:a16="http://schemas.microsoft.com/office/drawing/2014/main" id="{7662867D-9418-B64A-F747-00FFCFAFF81F}"/>
                  </a:ext>
                </a:extLst>
              </p:cNvPr>
              <p:cNvSpPr/>
              <p:nvPr/>
            </p:nvSpPr>
            <p:spPr>
              <a:xfrm>
                <a:off x="9929032" y="6482654"/>
                <a:ext cx="91972" cy="91871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46" extrusionOk="0">
                    <a:moveTo>
                      <a:pt x="0" y="0"/>
                    </a:moveTo>
                    <a:lnTo>
                      <a:pt x="0" y="8145"/>
                    </a:lnTo>
                    <a:lnTo>
                      <a:pt x="8154" y="8145"/>
                    </a:lnTo>
                    <a:lnTo>
                      <a:pt x="8154" y="0"/>
                    </a:lnTo>
                    <a:close/>
                  </a:path>
                </a:pathLst>
              </a:custGeom>
              <a:solidFill>
                <a:srgbClr val="31A0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87" name="Google Shape;176;p17">
                <a:extLst>
                  <a:ext uri="{FF2B5EF4-FFF2-40B4-BE49-F238E27FC236}">
                    <a16:creationId xmlns:a16="http://schemas.microsoft.com/office/drawing/2014/main" id="{57BD8E75-9B81-8F27-7C2A-674276909249}"/>
                  </a:ext>
                </a:extLst>
              </p:cNvPr>
              <p:cNvSpPr/>
              <p:nvPr/>
            </p:nvSpPr>
            <p:spPr>
              <a:xfrm>
                <a:off x="10036286" y="6482654"/>
                <a:ext cx="91871" cy="91871"/>
              </a:xfrm>
              <a:custGeom>
                <a:avLst/>
                <a:gdLst/>
                <a:ahLst/>
                <a:cxnLst/>
                <a:rect l="l" t="t" r="r" b="b"/>
                <a:pathLst>
                  <a:path w="8146" h="8146" extrusionOk="0">
                    <a:moveTo>
                      <a:pt x="0" y="0"/>
                    </a:moveTo>
                    <a:lnTo>
                      <a:pt x="0" y="8145"/>
                    </a:lnTo>
                    <a:lnTo>
                      <a:pt x="8145" y="8145"/>
                    </a:lnTo>
                    <a:lnTo>
                      <a:pt x="8145" y="0"/>
                    </a:lnTo>
                    <a:close/>
                  </a:path>
                </a:pathLst>
              </a:custGeom>
              <a:solidFill>
                <a:srgbClr val="FAB60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88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 pitchFamily="2" charset="77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6" name="Slide Number Placeholder 295">
            <a:extLst>
              <a:ext uri="{FF2B5EF4-FFF2-40B4-BE49-F238E27FC236}">
                <a16:creationId xmlns:a16="http://schemas.microsoft.com/office/drawing/2014/main" id="{CCEA41BA-72E0-9CE1-7CCC-BA524D45C3E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11677B-303C-605A-79C5-5A4E0010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682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window&#10;&#10;Description automatically generated">
            <a:extLst>
              <a:ext uri="{FF2B5EF4-FFF2-40B4-BE49-F238E27FC236}">
                <a16:creationId xmlns:a16="http://schemas.microsoft.com/office/drawing/2014/main" id="{07AC6A3E-55C5-5E35-2122-134AF9B21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" r="87443"/>
          <a:stretch/>
        </p:blipFill>
        <p:spPr>
          <a:xfrm flipH="1">
            <a:off x="-3" y="-1593"/>
            <a:ext cx="2254768" cy="6776635"/>
          </a:xfrm>
          <a:prstGeom prst="rect">
            <a:avLst/>
          </a:prstGeom>
        </p:spPr>
      </p:pic>
      <p:pic>
        <p:nvPicPr>
          <p:cNvPr id="9" name="Picture 8" descr="A picture containing person, window&#10;&#10;Description automatically generated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" r="2637"/>
          <a:stretch/>
        </p:blipFill>
        <p:spPr>
          <a:xfrm>
            <a:off x="2246485" y="0"/>
            <a:ext cx="9945515" cy="6776635"/>
          </a:xfrm>
          <a:prstGeom prst="rect">
            <a:avLst/>
          </a:prstGeom>
        </p:spPr>
      </p:pic>
      <p:sp>
        <p:nvSpPr>
          <p:cNvPr id="56" name="Freeform: Shape 55" hidden="1">
            <a:extLst>
              <a:ext uri="{FF2B5EF4-FFF2-40B4-BE49-F238E27FC236}">
                <a16:creationId xmlns:a16="http://schemas.microsoft.com/office/drawing/2014/main" id="{25F4CABE-CC71-D797-9426-7A75051EEC29}"/>
              </a:ext>
            </a:extLst>
          </p:cNvPr>
          <p:cNvSpPr/>
          <p:nvPr/>
        </p:nvSpPr>
        <p:spPr>
          <a:xfrm flipH="1" flipV="1">
            <a:off x="-219739" y="-9144"/>
            <a:ext cx="15885042" cy="11458073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68000">
                <a:schemeClr val="bg1">
                  <a:alpha val="1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5" y="152401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5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1" y="1005571"/>
            <a:ext cx="3657599" cy="1371600"/>
          </a:xfrm>
        </p:spPr>
        <p:txBody>
          <a:bodyPr anchor="ctr"/>
          <a:lstStyle/>
          <a:p>
            <a:r>
              <a:rPr lang="en-US"/>
              <a:t>Three simple operations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7BE27F-671C-CD0B-0D68-06E2D109F5D8}"/>
              </a:ext>
            </a:extLst>
          </p:cNvPr>
          <p:cNvGrpSpPr/>
          <p:nvPr/>
        </p:nvGrpSpPr>
        <p:grpSpPr>
          <a:xfrm>
            <a:off x="6667500" y="1143000"/>
            <a:ext cx="5129278" cy="1295630"/>
            <a:chOff x="6667500" y="1162622"/>
            <a:chExt cx="5129278" cy="1295630"/>
          </a:xfrm>
        </p:grpSpPr>
        <p:grpSp>
          <p:nvGrpSpPr>
            <p:cNvPr id="31" name="Group 30" descr="1 - Create service">
              <a:extLst>
                <a:ext uri="{FF2B5EF4-FFF2-40B4-BE49-F238E27FC236}">
                  <a16:creationId xmlns:a16="http://schemas.microsoft.com/office/drawing/2014/main" id="{992FCE5A-13ED-1EF4-ABC6-AE43496B92E4}"/>
                </a:ext>
              </a:extLst>
            </p:cNvPr>
            <p:cNvGrpSpPr/>
            <p:nvPr/>
          </p:nvGrpSpPr>
          <p:grpSpPr>
            <a:xfrm>
              <a:off x="7010400" y="1162622"/>
              <a:ext cx="4786378" cy="1295630"/>
              <a:chOff x="6683166" y="2189813"/>
              <a:chExt cx="4786378" cy="1295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0DD4B6D-EC78-F678-6951-BD941EF97351}"/>
                  </a:ext>
                </a:extLst>
              </p:cNvPr>
              <p:cNvSpPr/>
              <p:nvPr/>
            </p:nvSpPr>
            <p:spPr bwMode="auto">
              <a:xfrm>
                <a:off x="6683166" y="2189813"/>
                <a:ext cx="4572000" cy="129563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rnd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2700000" scaled="0"/>
                  <a:tileRect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5060">
                        <a:srgbClr val="FFFFFF"/>
                      </a:gs>
                      <a:gs pos="55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32" name="Rectangle 31" descr="1">
                <a:extLst>
                  <a:ext uri="{FF2B5EF4-FFF2-40B4-BE49-F238E27FC236}">
                    <a16:creationId xmlns:a16="http://schemas.microsoft.com/office/drawing/2014/main" id="{539B7B45-AF4D-A41C-A9EA-426EEB6E3174}"/>
                  </a:ext>
                </a:extLst>
              </p:cNvPr>
              <p:cNvSpPr/>
              <p:nvPr/>
            </p:nvSpPr>
            <p:spPr bwMode="auto">
              <a:xfrm>
                <a:off x="7309838" y="2627391"/>
                <a:ext cx="4159706" cy="77520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  <a:t>az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  <a:t> spring create --name ${SPRING_CLOUD_SERVICE} \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  <a:t>--</a:t>
                </a:r>
                <a:r>
                  <a: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  <a:t>sku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  <a:t> enterprise \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  <a:t>--resource-group ${RESOURCE_GROUP} \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rPr>
                  <a:t>--location ${REGION}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42455B-4AD6-90C0-A565-651E40E3A35C}"/>
                  </a:ext>
                </a:extLst>
              </p:cNvPr>
              <p:cNvSpPr/>
              <p:nvPr/>
            </p:nvSpPr>
            <p:spPr>
              <a:xfrm>
                <a:off x="7213627" y="2258344"/>
                <a:ext cx="1999265" cy="4001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459B36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anose="020B0502040204020203" pitchFamily="34" charset="0"/>
                  </a:rPr>
                  <a:t>Create service</a:t>
                </a:r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3BF8026-3D5A-AD90-2E30-ABF49C4D5A98}"/>
                </a:ext>
              </a:extLst>
            </p:cNvPr>
            <p:cNvSpPr/>
            <p:nvPr/>
          </p:nvSpPr>
          <p:spPr bwMode="auto">
            <a:xfrm>
              <a:off x="6667500" y="1454029"/>
              <a:ext cx="685800" cy="685800"/>
            </a:xfrm>
            <a:prstGeom prst="ellipse">
              <a:avLst/>
            </a:prstGeom>
            <a:gradFill>
              <a:gsLst>
                <a:gs pos="14000">
                  <a:schemeClr val="accent4"/>
                </a:gs>
                <a:gs pos="6700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8100000" scaled="0"/>
            </a:gradFill>
            <a:ln w="57150" cap="rnd" cmpd="sng" algn="ctr">
              <a:noFill/>
              <a:prstDash val="solid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5156D1-54E4-075D-4342-17D994EF4D0C}"/>
              </a:ext>
            </a:extLst>
          </p:cNvPr>
          <p:cNvGrpSpPr/>
          <p:nvPr/>
        </p:nvGrpSpPr>
        <p:grpSpPr>
          <a:xfrm>
            <a:off x="6667497" y="3399680"/>
            <a:ext cx="4914901" cy="839387"/>
            <a:chOff x="6667497" y="3195789"/>
            <a:chExt cx="4914901" cy="839387"/>
          </a:xfrm>
        </p:grpSpPr>
        <p:grpSp>
          <p:nvGrpSpPr>
            <p:cNvPr id="35" name="Group 34" descr="2 - Create app">
              <a:extLst>
                <a:ext uri="{FF2B5EF4-FFF2-40B4-BE49-F238E27FC236}">
                  <a16:creationId xmlns:a16="http://schemas.microsoft.com/office/drawing/2014/main" id="{7125955D-B125-2A20-5ADD-9301DEFA568A}"/>
                </a:ext>
              </a:extLst>
            </p:cNvPr>
            <p:cNvGrpSpPr/>
            <p:nvPr/>
          </p:nvGrpSpPr>
          <p:grpSpPr>
            <a:xfrm>
              <a:off x="7010397" y="3195789"/>
              <a:ext cx="4572001" cy="839387"/>
              <a:chOff x="7047138" y="3868775"/>
              <a:chExt cx="4208029" cy="80859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4225D2-E21C-2D9F-6FAB-119905C74976}"/>
                  </a:ext>
                </a:extLst>
              </p:cNvPr>
              <p:cNvSpPr/>
              <p:nvPr/>
            </p:nvSpPr>
            <p:spPr bwMode="auto">
              <a:xfrm>
                <a:off x="7047138" y="3868775"/>
                <a:ext cx="4208029" cy="78218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rnd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2700000" scaled="0"/>
                  <a:tileRect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5060">
                        <a:srgbClr val="FFFFFF"/>
                      </a:gs>
                      <a:gs pos="55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077FC35-07CD-8AAF-C0F8-082906D92B5A}"/>
                  </a:ext>
                </a:extLst>
              </p:cNvPr>
              <p:cNvSpPr/>
              <p:nvPr/>
            </p:nvSpPr>
            <p:spPr bwMode="auto">
              <a:xfrm>
                <a:off x="7623923" y="4300400"/>
                <a:ext cx="3631243" cy="3769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Segoe UI" pitchFamily="34" charset="0"/>
                  </a:rPr>
                  <a:t>az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Segoe UI" pitchFamily="34" charset="0"/>
                  </a:rPr>
                  <a:t> spring app create --name ${CUSTOMERS_SERVICE}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FCD48C-0E26-A87F-9C09-F55A0833A395}"/>
                  </a:ext>
                </a:extLst>
              </p:cNvPr>
              <p:cNvSpPr/>
              <p:nvPr/>
            </p:nvSpPr>
            <p:spPr>
              <a:xfrm>
                <a:off x="7523088" y="3932783"/>
                <a:ext cx="1457980" cy="38543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459B36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anose="020B0502040204020203" pitchFamily="34" charset="0"/>
                  </a:rPr>
                  <a:t>Create app</a:t>
                </a: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700ECB3-D9D5-1BF6-0F66-B2BD0FE844F2}"/>
                </a:ext>
              </a:extLst>
            </p:cNvPr>
            <p:cNvSpPr/>
            <p:nvPr/>
          </p:nvSpPr>
          <p:spPr bwMode="auto">
            <a:xfrm>
              <a:off x="6667497" y="3259900"/>
              <a:ext cx="685800" cy="685800"/>
            </a:xfrm>
            <a:prstGeom prst="ellipse">
              <a:avLst/>
            </a:prstGeom>
            <a:gradFill>
              <a:gsLst>
                <a:gs pos="67000">
                  <a:schemeClr val="accent6"/>
                </a:gs>
                <a:gs pos="14000">
                  <a:schemeClr val="accent4"/>
                </a:gs>
                <a:gs pos="100000">
                  <a:schemeClr val="accent6">
                    <a:lumMod val="75000"/>
                  </a:schemeClr>
                </a:gs>
              </a:gsLst>
              <a:lin ang="8100000" scaled="0"/>
            </a:gradFill>
            <a:ln w="57150" cap="rnd" cmpd="sng" algn="ctr">
              <a:noFill/>
              <a:prstDash val="solid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D9A85C-B0E3-D66E-1954-D8BAECA3A7ED}"/>
              </a:ext>
            </a:extLst>
          </p:cNvPr>
          <p:cNvGrpSpPr/>
          <p:nvPr/>
        </p:nvGrpSpPr>
        <p:grpSpPr>
          <a:xfrm>
            <a:off x="6664377" y="5200117"/>
            <a:ext cx="4918023" cy="966924"/>
            <a:chOff x="6664377" y="4556690"/>
            <a:chExt cx="4918023" cy="966924"/>
          </a:xfrm>
        </p:grpSpPr>
        <p:grpSp>
          <p:nvGrpSpPr>
            <p:cNvPr id="39" name="Group 38" descr="3 - Deploy app">
              <a:extLst>
                <a:ext uri="{FF2B5EF4-FFF2-40B4-BE49-F238E27FC236}">
                  <a16:creationId xmlns:a16="http://schemas.microsoft.com/office/drawing/2014/main" id="{8BF34519-5651-449C-EA58-2A2B2F0C4749}"/>
                </a:ext>
              </a:extLst>
            </p:cNvPr>
            <p:cNvGrpSpPr/>
            <p:nvPr/>
          </p:nvGrpSpPr>
          <p:grpSpPr>
            <a:xfrm>
              <a:off x="7010400" y="4556690"/>
              <a:ext cx="4572000" cy="966924"/>
              <a:chOff x="6439904" y="4966794"/>
              <a:chExt cx="4815262" cy="966924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F9CA6FA-6FF3-5C80-1BA7-354FDF20219C}"/>
                  </a:ext>
                </a:extLst>
              </p:cNvPr>
              <p:cNvGrpSpPr/>
              <p:nvPr/>
            </p:nvGrpSpPr>
            <p:grpSpPr>
              <a:xfrm>
                <a:off x="6439904" y="4966794"/>
                <a:ext cx="4815261" cy="966924"/>
                <a:chOff x="6439904" y="4966794"/>
                <a:chExt cx="4815261" cy="966924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7559F8D-9A95-17BE-5868-3986FF9ED204}"/>
                    </a:ext>
                  </a:extLst>
                </p:cNvPr>
                <p:cNvSpPr/>
                <p:nvPr/>
              </p:nvSpPr>
              <p:spPr bwMode="auto">
                <a:xfrm>
                  <a:off x="6439904" y="4966794"/>
                  <a:ext cx="4815261" cy="966924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 w="31750" cap="rnd" cmpd="sng" algn="ctr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6"/>
                      </a:gs>
                    </a:gsLst>
                    <a:lin ang="2700000" scaled="0"/>
                    <a:tileRect/>
                  </a:gradFill>
                  <a:prstDash val="solid"/>
                  <a:miter lim="800000"/>
                  <a:headEnd type="none" w="lg" len="med"/>
                  <a:tailEnd type="none" w="lg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5060">
                          <a:srgbClr val="FFFFFF"/>
                        </a:gs>
                        <a:gs pos="55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1D93C54-7EF0-A7AB-B15F-34C6EAA94AF2}"/>
                    </a:ext>
                  </a:extLst>
                </p:cNvPr>
                <p:cNvSpPr/>
                <p:nvPr/>
              </p:nvSpPr>
              <p:spPr>
                <a:xfrm>
                  <a:off x="6998589" y="5034516"/>
                  <a:ext cx="1737592" cy="400110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non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59B36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Metropolis" panose="00000500000000000000" pitchFamily="50" charset="0"/>
                      <a:ea typeface="+mn-ea"/>
                      <a:cs typeface="Segoe UI" panose="020B0502040204020203" pitchFamily="34" charset="0"/>
                    </a:rPr>
                    <a:t>Deploy app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856A420-253B-ACD8-384B-E9C3EB24F547}"/>
                  </a:ext>
                </a:extLst>
              </p:cNvPr>
              <p:cNvSpPr/>
              <p:nvPr/>
            </p:nvSpPr>
            <p:spPr bwMode="auto">
              <a:xfrm>
                <a:off x="7099918" y="5421560"/>
                <a:ext cx="4155248" cy="4001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Segoe UI" pitchFamily="34" charset="0"/>
                  </a:rPr>
                  <a:t>az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Segoe UI" pitchFamily="34" charset="0"/>
                  </a:rPr>
                  <a:t> spring app deploy --name ${CUSTOMERS_SERVICE} | --jar-path ${CUSTOMERS_SERVICE_JAR}</a:t>
                </a: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07C453-3802-5938-2B2E-B4F3754324F8}"/>
                </a:ext>
              </a:extLst>
            </p:cNvPr>
            <p:cNvSpPr/>
            <p:nvPr/>
          </p:nvSpPr>
          <p:spPr bwMode="auto">
            <a:xfrm>
              <a:off x="6664377" y="4718172"/>
              <a:ext cx="685800" cy="685800"/>
            </a:xfrm>
            <a:prstGeom prst="ellipse">
              <a:avLst/>
            </a:prstGeom>
            <a:gradFill>
              <a:gsLst>
                <a:gs pos="14000">
                  <a:schemeClr val="accent4"/>
                </a:gs>
                <a:gs pos="100000">
                  <a:schemeClr val="accent6">
                    <a:lumMod val="75000"/>
                  </a:schemeClr>
                </a:gs>
                <a:gs pos="67000">
                  <a:schemeClr val="accent6"/>
                </a:gs>
              </a:gsLst>
              <a:lin ang="8100000" scaled="0"/>
            </a:gradFill>
            <a:ln w="57150" cap="rnd" cmpd="sng" algn="ctr">
              <a:noFill/>
              <a:prstDash val="solid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1828E-63A0-457B-7742-C2C8F084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20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3.33333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3.33333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3.33333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3.33333E-6 " pathEditMode="relative" rAng="0" ptsTypes="AA">
                                      <p:cBhvr>
                                        <p:cTn id="27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8041-C543-5E1C-D6FE-87F66B67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14600"/>
            <a:ext cx="7772400" cy="914400"/>
          </a:xfrm>
        </p:spPr>
        <p:txBody>
          <a:bodyPr/>
          <a:lstStyle/>
          <a:p>
            <a:r>
              <a:rPr lang="en-US" sz="5500"/>
              <a:t>Part 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C7F6-A302-93FE-F2CA-3C6D65806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429001"/>
            <a:ext cx="6400800" cy="1828800"/>
          </a:xfrm>
        </p:spPr>
        <p:txBody>
          <a:bodyPr>
            <a:normAutofit/>
          </a:bodyPr>
          <a:lstStyle/>
          <a:p>
            <a:r>
              <a:rPr lang="en-US" sz="2800"/>
              <a:t>Let’s get started</a:t>
            </a:r>
          </a:p>
        </p:txBody>
      </p:sp>
      <p:pic>
        <p:nvPicPr>
          <p:cNvPr id="6" name="Graphic 5" descr="spring cloud logo">
            <a:extLst>
              <a:ext uri="{FF2B5EF4-FFF2-40B4-BE49-F238E27FC236}">
                <a16:creationId xmlns:a16="http://schemas.microsoft.com/office/drawing/2014/main" id="{5A53F9AB-EAFC-221D-F275-CC0962ABE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1" y="694057"/>
            <a:ext cx="1400174" cy="14001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7ECD5-2F4C-F4DA-383C-532B8DBACE1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7643B4-7E4B-4B54-B9D9-996C2BB08E98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10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68BDD-C8AE-CB1E-BF9D-4A78F48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606122"/>
            <a:ext cx="10972801" cy="828592"/>
          </a:xfrm>
        </p:spPr>
        <p:txBody>
          <a:bodyPr anchor="b">
            <a:normAutofit fontScale="90000"/>
          </a:bodyPr>
          <a:lstStyle/>
          <a:p>
            <a:r>
              <a:rPr lang="en-US" sz="5500"/>
              <a:t>Azure 101 for Spring Developers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3E32B54-1195-DD74-B039-5FC69B6BBC5B}"/>
              </a:ext>
            </a:extLst>
          </p:cNvPr>
          <p:cNvSpPr/>
          <p:nvPr/>
        </p:nvSpPr>
        <p:spPr>
          <a:xfrm>
            <a:off x="10210800" y="5859119"/>
            <a:ext cx="1376569" cy="54168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45 mins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AD5CEE-743E-8A90-403F-A4C857EC111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F1BED-CC13-0377-812E-60D556D3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380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D7CC439-5F13-FF51-0716-D9470F1CD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5" r="12598"/>
          <a:stretch/>
        </p:blipFill>
        <p:spPr>
          <a:xfrm>
            <a:off x="4760779" y="-4423"/>
            <a:ext cx="7431221" cy="6776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Azure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4692-099F-0648-A0B7-290DB5B73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1143000"/>
            <a:ext cx="3679230" cy="4370427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buClr>
                <a:srgbClr val="000000"/>
              </a:buClr>
            </a:pPr>
            <a:endParaRPr lang="en-US" sz="2000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This is the email address that you provide when you create an Azure subscription.</a:t>
            </a:r>
            <a:endParaRPr lang="en-US" sz="2000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Responsible for the monthly costs incurred by the resources in the subscription.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endParaRPr lang="en-US" sz="2000"/>
          </a:p>
          <a:p>
            <a:r>
              <a:rPr lang="en-US" sz="1400">
                <a:latin typeface="Metropolis" panose="00000500000000000000" pitchFamily="50" charset="0"/>
                <a:cs typeface="Segoe UI"/>
                <a:hlinkClick r:id="rId4"/>
              </a:rPr>
              <a:t>https://azure.microsoft.com/en-us/free/</a:t>
            </a:r>
            <a:endParaRPr lang="en-US" sz="14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45A3F-EADE-98DB-A692-C8C264CCC4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5215BB09-2933-96FE-7AC3-04CACA2B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438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Subscriptions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8ADD8-5BAF-50B7-D102-D355FC03220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C78B0-A92F-CBA4-B123-A5B65635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4692-099F-0648-A0B7-290DB5B7318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" y="1143000"/>
            <a:ext cx="3660396" cy="430887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A logical container for your resources (Virtual Machines, virtual networks, and storage accounts).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Each Azure resource is associated with only one subscription. </a:t>
            </a:r>
            <a:endParaRPr lang="en-US">
              <a:latin typeface="Metropolis" panose="00000500000000000000" pitchFamily="50" charset="0"/>
              <a:cs typeface="Segoe UI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Design your cloud deployment subscriptions to meet your organization’s ownership, billing, and management capabilities.</a:t>
            </a:r>
            <a:endParaRPr lang="en-US"/>
          </a:p>
        </p:txBody>
      </p:sp>
      <p:pic>
        <p:nvPicPr>
          <p:cNvPr id="7" name="Picture 7" descr="Diagram, timeline&#10;&#10;Description automatically generated">
            <a:extLst>
              <a:ext uri="{FF2B5EF4-FFF2-40B4-BE49-F238E27FC236}">
                <a16:creationId xmlns:a16="http://schemas.microsoft.com/office/drawing/2014/main" id="{0161344A-4549-F749-462C-FC2004E84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" t="1099" r="552" b="-1"/>
          <a:stretch/>
        </p:blipFill>
        <p:spPr>
          <a:xfrm>
            <a:off x="4791094" y="1181818"/>
            <a:ext cx="6828436" cy="38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Resource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4692-099F-0648-A0B7-290DB5B73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3668973" cy="3077766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Logical containers that you use to group related resources in a subscription.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Resource groups can include all the resources for a solution or only those resources that you want to manage as a group.</a:t>
            </a:r>
            <a:endParaRPr lang="en-US" sz="2000"/>
          </a:p>
          <a:p>
            <a:endParaRPr lang="en-US" sz="2000"/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D5E675-EED7-B257-05F0-2CF9A50D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441" r="516" b="1037"/>
          <a:stretch/>
        </p:blipFill>
        <p:spPr>
          <a:xfrm>
            <a:off x="4790364" y="1179576"/>
            <a:ext cx="6792036" cy="42972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AF45-C198-FC94-298E-5A104D0640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391F8-2351-7749-E901-3ECBA45D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6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4692-099F-0648-A0B7-290DB5B73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3962400" cy="477053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These are a set of Azure datacenters that deploy inside a latency-defined perimeter.</a:t>
            </a:r>
            <a:endParaRPr lang="en-US" sz="2000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The datacenters connect through a dedicated, regional, low-latency network.</a:t>
            </a:r>
            <a:endParaRPr lang="en-US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Most Azure resources run in a specific Azure region.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This design ensures that Azure services within any region offer the best possible performance and security.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Regions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E24AC82C-9D28-7476-1F9D-B4EA6C5C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456" y="1179575"/>
            <a:ext cx="6815582" cy="36653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3599A-018A-E2EE-3C20-0B73DC25DF7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3EC91-FC26-4CFA-3285-6886732C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41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4692-099F-0648-A0B7-290DB5B73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3662149" cy="430887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buFont typeface="Arial,Sans-Serif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Availability zones are physically separate locations within each region that are tolerant to local failures.</a:t>
            </a:r>
            <a:endParaRPr lang="en-US"/>
          </a:p>
          <a:p>
            <a:pPr marL="342900" indent="-342900">
              <a:buFont typeface="Arial,Sans-Serif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To ensure resiliency, a minimum of three availability zones are present in regions.</a:t>
            </a:r>
            <a:endParaRPr lang="en-US"/>
          </a:p>
          <a:p>
            <a:pPr marL="342900" indent="-342900">
              <a:buFont typeface="Arial,Sans-Serif" panose="05000000000000000000" pitchFamily="2" charset="2"/>
              <a:buChar char="•"/>
            </a:pPr>
            <a:r>
              <a:rPr lang="en-US" sz="2000">
                <a:latin typeface="Metropolis" panose="00000500000000000000" pitchFamily="50" charset="0"/>
                <a:cs typeface="Segoe UI"/>
              </a:rPr>
              <a:t>Availability zones are connected by a high-performance, low-latency network.</a:t>
            </a: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Availability Zones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413A030-D10F-A0CB-19A3-E6E7D2B40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" r="2148"/>
          <a:stretch/>
        </p:blipFill>
        <p:spPr>
          <a:xfrm>
            <a:off x="4791456" y="1221474"/>
            <a:ext cx="6789960" cy="40397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D80C5-AD32-C983-ED76-95788AC12F5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98139-4D52-B57F-BA42-2120D82E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44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3724</Words>
  <Application>Microsoft Office PowerPoint</Application>
  <PresentationFormat>Widescreen</PresentationFormat>
  <Paragraphs>429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Arial,Sans-Serif</vt:lpstr>
      <vt:lpstr>Calibri</vt:lpstr>
      <vt:lpstr>Calibri Light</vt:lpstr>
      <vt:lpstr>Consolas</vt:lpstr>
      <vt:lpstr>Metropolis</vt:lpstr>
      <vt:lpstr>Metropolis Light</vt:lpstr>
      <vt:lpstr>Segoe UI Semibold</vt:lpstr>
      <vt:lpstr>Office Theme</vt:lpstr>
      <vt:lpstr>PowerPoint Presentation</vt:lpstr>
      <vt:lpstr>Build and Run Enterprise Spring Apps at Scale</vt:lpstr>
      <vt:lpstr>Part 0</vt:lpstr>
      <vt:lpstr>Azure 101 for Spring Developers</vt:lpstr>
      <vt:lpstr>Azure Account</vt:lpstr>
      <vt:lpstr>Subscriptions</vt:lpstr>
      <vt:lpstr>Resource Groups</vt:lpstr>
      <vt:lpstr>Regions</vt:lpstr>
      <vt:lpstr>Availability Zones</vt:lpstr>
      <vt:lpstr>Choosing an Azure Region</vt:lpstr>
      <vt:lpstr>Demo Azure Portal &amp; CLI</vt:lpstr>
      <vt:lpstr>Kickoff</vt:lpstr>
      <vt:lpstr>PowerPoint Presentation</vt:lpstr>
      <vt:lpstr>Introductions</vt:lpstr>
      <vt:lpstr>PowerPoint Presentation</vt:lpstr>
      <vt:lpstr>Simplify and scale Enterprise Spring Apps in the cloud</vt:lpstr>
      <vt:lpstr>Azure Spring Apps</vt:lpstr>
      <vt:lpstr>PowerPoint Presentation</vt:lpstr>
      <vt:lpstr>Azure Spring Apps (slide 1 of 7)</vt:lpstr>
      <vt:lpstr>Azure Spring Apps (slide 2 of 7)</vt:lpstr>
      <vt:lpstr>Azure Spring Apps (slide 3 of 7)</vt:lpstr>
      <vt:lpstr>Azure Spring Apps (slide 4 of 7)</vt:lpstr>
      <vt:lpstr>Azure Spring Apps (slide 5 of 7)</vt:lpstr>
      <vt:lpstr>Azure Spring Apps (slide 3 of 7)</vt:lpstr>
      <vt:lpstr>Azure Spring Apps (slide 7 of 7)</vt:lpstr>
      <vt:lpstr>Three simple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sudip gupta</dc:creator>
  <cp:lastModifiedBy>sudip gupta</cp:lastModifiedBy>
  <cp:revision>1</cp:revision>
  <dcterms:created xsi:type="dcterms:W3CDTF">2023-05-03T07:09:09Z</dcterms:created>
  <dcterms:modified xsi:type="dcterms:W3CDTF">2023-05-03T07:09:20Z</dcterms:modified>
</cp:coreProperties>
</file>